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33" r:id="rId3"/>
    <p:sldId id="339" r:id="rId4"/>
    <p:sldId id="338" r:id="rId5"/>
    <p:sldId id="335" r:id="rId6"/>
    <p:sldId id="336" r:id="rId7"/>
    <p:sldId id="337" r:id="rId8"/>
    <p:sldId id="294" r:id="rId9"/>
  </p:sldIdLst>
  <p:sldSz cx="9144000" cy="6858000" type="screen4x3"/>
  <p:notesSz cx="6858000" cy="99472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F05"/>
    <a:srgbClr val="FFCC00"/>
    <a:srgbClr val="F2C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434" autoAdjust="0"/>
  </p:normalViewPr>
  <p:slideViewPr>
    <p:cSldViewPr>
      <p:cViewPr>
        <p:scale>
          <a:sx n="70" d="100"/>
          <a:sy n="70" d="100"/>
        </p:scale>
        <p:origin x="-480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NGM\sajatok\2016Q3_rugalmas\2016Q3_E28_foglalkoztat&#225;s.xls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/>
              <a:t>20-64 évesek foglalkoztatási rátája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2523574128445055E-2"/>
          <c:y val="0.1070080598779436"/>
          <c:w val="0.93936464983008328"/>
          <c:h val="0.64784643895581051"/>
        </c:manualLayout>
      </c:layout>
      <c:lineChart>
        <c:grouping val="standard"/>
        <c:varyColors val="0"/>
        <c:ser>
          <c:idx val="0"/>
          <c:order val="0"/>
          <c:tx>
            <c:strRef>
              <c:f>Munka14!$B$4</c:f>
              <c:strCache>
                <c:ptCount val="1"/>
                <c:pt idx="0">
                  <c:v>EU_28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0"/>
            <c:bubble3D val="0"/>
            <c:spPr>
              <a:ln w="50800" cap="rnd">
                <a:noFill/>
                <a:round/>
              </a:ln>
              <a:effectLst/>
            </c:spPr>
          </c:dPt>
          <c:dLbls>
            <c:dLbl>
              <c:idx val="20"/>
              <c:layout>
                <c:manualLayout>
                  <c:x val="-5.7897073058554875E-3"/>
                  <c:y val="1.2788765696392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Munka14!$A$5:$A$25</c:f>
              <c:strCach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 becslés</c:v>
                </c:pt>
              </c:strCache>
            </c:strRef>
          </c:cat>
          <c:val>
            <c:numRef>
              <c:f>Munka14!$B$5:$B$25</c:f>
              <c:numCache>
                <c:formatCode>General</c:formatCode>
                <c:ptCount val="21"/>
                <c:pt idx="6" formatCode="#\ ##0.0">
                  <c:v>66.7</c:v>
                </c:pt>
                <c:pt idx="7" formatCode="#\ ##0.0">
                  <c:v>67.099999999999994</c:v>
                </c:pt>
                <c:pt idx="8" formatCode="#\ ##0.0">
                  <c:v>67.2</c:v>
                </c:pt>
                <c:pt idx="9" formatCode="#\ ##0.0">
                  <c:v>67.900000000000006</c:v>
                </c:pt>
                <c:pt idx="10" formatCode="#\ ##0.0">
                  <c:v>68.900000000000006</c:v>
                </c:pt>
                <c:pt idx="11" formatCode="#\ ##0.0">
                  <c:v>69.8</c:v>
                </c:pt>
                <c:pt idx="12" formatCode="#\ ##0.0">
                  <c:v>70.3</c:v>
                </c:pt>
                <c:pt idx="13" formatCode="#\ ##0.0">
                  <c:v>69</c:v>
                </c:pt>
                <c:pt idx="14" formatCode="#\ ##0.0">
                  <c:v>68.599999999999994</c:v>
                </c:pt>
                <c:pt idx="15" formatCode="#\ ##0.0">
                  <c:v>68.599999999999994</c:v>
                </c:pt>
                <c:pt idx="16" formatCode="#\ ##0.0">
                  <c:v>68.400000000000006</c:v>
                </c:pt>
                <c:pt idx="17" formatCode="#\ ##0.0">
                  <c:v>68.400000000000006</c:v>
                </c:pt>
                <c:pt idx="18" formatCode="#\ ##0.0">
                  <c:v>69.2</c:v>
                </c:pt>
                <c:pt idx="19" formatCode="#\ ##0.0">
                  <c:v>70</c:v>
                </c:pt>
                <c:pt idx="20" formatCode="#\ ##0.0">
                  <c:v>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Munka14!$C$4</c:f>
              <c:strCache>
                <c:ptCount val="1"/>
                <c:pt idx="0">
                  <c:v>Hungary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0"/>
            <c:bubble3D val="0"/>
            <c:spPr>
              <a:ln w="50800" cap="rnd">
                <a:noFill/>
                <a:round/>
              </a:ln>
              <a:effectLst/>
            </c:spPr>
          </c:dPt>
          <c:dLbls>
            <c:dLbl>
              <c:idx val="20"/>
              <c:layout>
                <c:manualLayout>
                  <c:x val="-1.5093146701226406E-3"/>
                  <c:y val="-1.0252380419848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Munka14!$A$5:$A$25</c:f>
              <c:strCach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 becslés</c:v>
                </c:pt>
              </c:strCache>
            </c:strRef>
          </c:cat>
          <c:val>
            <c:numRef>
              <c:f>Munka14!$C$5:$C$25</c:f>
              <c:numCache>
                <c:formatCode>#\ ##0.0</c:formatCode>
                <c:ptCount val="21"/>
                <c:pt idx="0">
                  <c:v>58.1</c:v>
                </c:pt>
                <c:pt idx="1">
                  <c:v>57.8</c:v>
                </c:pt>
                <c:pt idx="2">
                  <c:v>58.3</c:v>
                </c:pt>
                <c:pt idx="3">
                  <c:v>60.5</c:v>
                </c:pt>
                <c:pt idx="4">
                  <c:v>60.9</c:v>
                </c:pt>
                <c:pt idx="5">
                  <c:v>61.1</c:v>
                </c:pt>
                <c:pt idx="6">
                  <c:v>61.4</c:v>
                </c:pt>
                <c:pt idx="7">
                  <c:v>62.4</c:v>
                </c:pt>
                <c:pt idx="8">
                  <c:v>62</c:v>
                </c:pt>
                <c:pt idx="9">
                  <c:v>62.2</c:v>
                </c:pt>
                <c:pt idx="10">
                  <c:v>62.6</c:v>
                </c:pt>
                <c:pt idx="11">
                  <c:v>62.3</c:v>
                </c:pt>
                <c:pt idx="12">
                  <c:v>61.5</c:v>
                </c:pt>
                <c:pt idx="13">
                  <c:v>60.1</c:v>
                </c:pt>
                <c:pt idx="14">
                  <c:v>59.9</c:v>
                </c:pt>
                <c:pt idx="15">
                  <c:v>60.4</c:v>
                </c:pt>
                <c:pt idx="16">
                  <c:v>61.6</c:v>
                </c:pt>
                <c:pt idx="17">
                  <c:v>63</c:v>
                </c:pt>
                <c:pt idx="18">
                  <c:v>66.7</c:v>
                </c:pt>
                <c:pt idx="19">
                  <c:v>68.900000000000006</c:v>
                </c:pt>
                <c:pt idx="20">
                  <c:v>71.5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08000"/>
        <c:axId val="40511744"/>
      </c:lineChart>
      <c:catAx>
        <c:axId val="846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511744"/>
        <c:crosses val="autoZero"/>
        <c:auto val="1"/>
        <c:lblAlgn val="ctr"/>
        <c:lblOffset val="100"/>
        <c:noMultiLvlLbl val="0"/>
      </c:catAx>
      <c:valAx>
        <c:axId val="40511744"/>
        <c:scaling>
          <c:orientation val="minMax"/>
          <c:max val="76"/>
          <c:min val="5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460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76A18-4661-4D88-BF39-F7D947C8C6B2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0D5BAD71-44BB-4292-A5C8-6943981B7C3A}">
      <dgm:prSet phldrT="[Szöveg]"/>
      <dgm:spPr/>
      <dgm:t>
        <a:bodyPr/>
        <a:lstStyle/>
        <a:p>
          <a:r>
            <a:rPr lang="hu-HU" dirty="0" smtClean="0"/>
            <a:t>Részmunkaidő (&lt;36 óra/hét)</a:t>
          </a:r>
          <a:endParaRPr lang="hu-HU" dirty="0"/>
        </a:p>
      </dgm:t>
    </dgm:pt>
    <dgm:pt modelId="{EDBD6CE3-F6A9-45DC-90DC-8FC92887B6DF}" type="parTrans" cxnId="{00ECDFF4-B117-43CF-B0A3-3932FBB49188}">
      <dgm:prSet/>
      <dgm:spPr/>
      <dgm:t>
        <a:bodyPr/>
        <a:lstStyle/>
        <a:p>
          <a:endParaRPr lang="hu-HU"/>
        </a:p>
      </dgm:t>
    </dgm:pt>
    <dgm:pt modelId="{B02142CB-9184-4175-95E0-DE0754C0923D}" type="sibTrans" cxnId="{00ECDFF4-B117-43CF-B0A3-3932FBB49188}">
      <dgm:prSet/>
      <dgm:spPr/>
      <dgm:t>
        <a:bodyPr/>
        <a:lstStyle/>
        <a:p>
          <a:endParaRPr lang="hu-HU"/>
        </a:p>
      </dgm:t>
    </dgm:pt>
    <dgm:pt modelId="{EB9F6559-78D7-47D7-8261-7BB86E4D27EC}">
      <dgm:prSet phldrT="[Szöveg]"/>
      <dgm:spPr/>
      <dgm:t>
        <a:bodyPr/>
        <a:lstStyle/>
        <a:p>
          <a:r>
            <a:rPr lang="hu-HU" dirty="0" smtClean="0"/>
            <a:t>Otthonról is végezhető munka</a:t>
          </a:r>
          <a:br>
            <a:rPr lang="hu-HU" dirty="0" smtClean="0"/>
          </a:br>
          <a:r>
            <a:rPr lang="hu-HU" dirty="0" smtClean="0"/>
            <a:t> (</a:t>
          </a:r>
          <a:r>
            <a:rPr lang="hu-HU" dirty="0" err="1" smtClean="0"/>
            <a:t>working</a:t>
          </a:r>
          <a:r>
            <a:rPr lang="hu-HU" dirty="0" smtClean="0"/>
            <a:t> </a:t>
          </a:r>
          <a:r>
            <a:rPr lang="hu-HU" dirty="0" err="1" smtClean="0"/>
            <a:t>at</a:t>
          </a:r>
          <a:r>
            <a:rPr lang="hu-HU" dirty="0" smtClean="0"/>
            <a:t> </a:t>
          </a:r>
          <a:r>
            <a:rPr lang="hu-HU" dirty="0" err="1" smtClean="0"/>
            <a:t>home</a:t>
          </a:r>
          <a:r>
            <a:rPr lang="hu-HU" dirty="0" smtClean="0"/>
            <a:t>)</a:t>
          </a:r>
          <a:endParaRPr lang="hu-HU" dirty="0"/>
        </a:p>
      </dgm:t>
    </dgm:pt>
    <dgm:pt modelId="{3327F848-44E9-4AAC-B405-9F394379DF9A}" type="parTrans" cxnId="{B80AA7F1-7F54-41DB-B26F-350DA03B393E}">
      <dgm:prSet/>
      <dgm:spPr/>
      <dgm:t>
        <a:bodyPr/>
        <a:lstStyle/>
        <a:p>
          <a:endParaRPr lang="hu-HU"/>
        </a:p>
      </dgm:t>
    </dgm:pt>
    <dgm:pt modelId="{58983C2F-DF25-4C93-943D-78F7A24BD8F4}" type="sibTrans" cxnId="{B80AA7F1-7F54-41DB-B26F-350DA03B393E}">
      <dgm:prSet/>
      <dgm:spPr/>
      <dgm:t>
        <a:bodyPr/>
        <a:lstStyle/>
        <a:p>
          <a:endParaRPr lang="hu-HU"/>
        </a:p>
      </dgm:t>
    </dgm:pt>
    <dgm:pt modelId="{388D06C9-A604-401B-9773-B967649ABE97}">
      <dgm:prSet phldrT="[Szöveg]"/>
      <dgm:spPr/>
      <dgm:t>
        <a:bodyPr/>
        <a:lstStyle/>
        <a:p>
          <a:r>
            <a:rPr lang="hu-HU" dirty="0" smtClean="0"/>
            <a:t>Határozott idejű munkaszerződés (</a:t>
          </a:r>
          <a:r>
            <a:rPr lang="hu-HU" dirty="0" err="1" smtClean="0"/>
            <a:t>temporary</a:t>
          </a:r>
          <a:r>
            <a:rPr lang="hu-HU" dirty="0" smtClean="0"/>
            <a:t>)</a:t>
          </a:r>
          <a:endParaRPr lang="hu-HU" dirty="0"/>
        </a:p>
      </dgm:t>
    </dgm:pt>
    <dgm:pt modelId="{B2EFC2E3-C851-4515-BEA4-6E7571EB7004}" type="parTrans" cxnId="{72C1B706-97E4-4565-B675-AD71EDA3C74C}">
      <dgm:prSet/>
      <dgm:spPr/>
      <dgm:t>
        <a:bodyPr/>
        <a:lstStyle/>
        <a:p>
          <a:endParaRPr lang="hu-HU"/>
        </a:p>
      </dgm:t>
    </dgm:pt>
    <dgm:pt modelId="{C1B9F4C8-14C8-445C-8BB6-004748AE8CEA}" type="sibTrans" cxnId="{72C1B706-97E4-4565-B675-AD71EDA3C74C}">
      <dgm:prSet/>
      <dgm:spPr/>
      <dgm:t>
        <a:bodyPr/>
        <a:lstStyle/>
        <a:p>
          <a:endParaRPr lang="hu-HU"/>
        </a:p>
      </dgm:t>
    </dgm:pt>
    <dgm:pt modelId="{44A3A1C5-35EB-4C74-95A1-05D32078D047}">
      <dgm:prSet phldrT="[Szöveg]"/>
      <dgm:spPr/>
      <dgm:t>
        <a:bodyPr/>
        <a:lstStyle/>
        <a:p>
          <a:r>
            <a:rPr lang="hu-HU" dirty="0" smtClean="0"/>
            <a:t>Önfoglalkoztatás</a:t>
          </a:r>
          <a:endParaRPr lang="hu-HU" dirty="0"/>
        </a:p>
      </dgm:t>
    </dgm:pt>
    <dgm:pt modelId="{597E354E-6129-4CF1-98CF-77C5A256136C}" type="parTrans" cxnId="{76C2F5D4-8AD4-493E-AE93-5A58ADE61FF8}">
      <dgm:prSet/>
      <dgm:spPr/>
      <dgm:t>
        <a:bodyPr/>
        <a:lstStyle/>
        <a:p>
          <a:endParaRPr lang="hu-HU"/>
        </a:p>
      </dgm:t>
    </dgm:pt>
    <dgm:pt modelId="{1BCC27D5-5E49-44F0-9958-99703410D0DF}" type="sibTrans" cxnId="{76C2F5D4-8AD4-493E-AE93-5A58ADE61FF8}">
      <dgm:prSet/>
      <dgm:spPr/>
      <dgm:t>
        <a:bodyPr/>
        <a:lstStyle/>
        <a:p>
          <a:endParaRPr lang="hu-HU"/>
        </a:p>
      </dgm:t>
    </dgm:pt>
    <dgm:pt modelId="{3ACE6653-5274-40F3-B0B0-290379F0D7CB}">
      <dgm:prSet phldrT="[Szöveg]"/>
      <dgm:spPr/>
      <dgm:t>
        <a:bodyPr/>
        <a:lstStyle/>
        <a:p>
          <a:r>
            <a:rPr lang="hu-HU" dirty="0" smtClean="0"/>
            <a:t>EUROSTAT/ILO által vizsgált rugalmas foglalkoztatási formák</a:t>
          </a:r>
          <a:endParaRPr lang="hu-HU" dirty="0"/>
        </a:p>
      </dgm:t>
    </dgm:pt>
    <dgm:pt modelId="{64926406-C924-4AF0-88B5-6B0199C3282A}" type="parTrans" cxnId="{FA7C6B9E-A25F-4C09-858C-04C949C2AECF}">
      <dgm:prSet/>
      <dgm:spPr/>
      <dgm:t>
        <a:bodyPr/>
        <a:lstStyle/>
        <a:p>
          <a:endParaRPr lang="hu-HU"/>
        </a:p>
      </dgm:t>
    </dgm:pt>
    <dgm:pt modelId="{92181CFE-C798-4D4D-AC19-3D7E2FBC5038}" type="sibTrans" cxnId="{FA7C6B9E-A25F-4C09-858C-04C949C2AECF}">
      <dgm:prSet/>
      <dgm:spPr/>
      <dgm:t>
        <a:bodyPr/>
        <a:lstStyle/>
        <a:p>
          <a:endParaRPr lang="hu-HU"/>
        </a:p>
      </dgm:t>
    </dgm:pt>
    <dgm:pt modelId="{A64F4286-174A-47E6-9AC2-918258F71862}" type="pres">
      <dgm:prSet presAssocID="{D8776A18-4661-4D88-BF39-F7D947C8C6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BA8D15B-14D0-444F-8CE2-7819865B502D}" type="pres">
      <dgm:prSet presAssocID="{3ACE6653-5274-40F3-B0B0-290379F0D7CB}" presName="centerShape" presStyleLbl="node0" presStyleIdx="0" presStyleCnt="1"/>
      <dgm:spPr/>
      <dgm:t>
        <a:bodyPr/>
        <a:lstStyle/>
        <a:p>
          <a:endParaRPr lang="hu-HU"/>
        </a:p>
      </dgm:t>
    </dgm:pt>
    <dgm:pt modelId="{5D237F9C-22FF-4FA4-9E8E-5A7C066E8CAF}" type="pres">
      <dgm:prSet presAssocID="{EDBD6CE3-F6A9-45DC-90DC-8FC92887B6DF}" presName="parTrans" presStyleLbl="bgSibTrans2D1" presStyleIdx="0" presStyleCnt="4"/>
      <dgm:spPr/>
      <dgm:t>
        <a:bodyPr/>
        <a:lstStyle/>
        <a:p>
          <a:endParaRPr lang="hu-HU"/>
        </a:p>
      </dgm:t>
    </dgm:pt>
    <dgm:pt modelId="{EA85469F-F192-45E7-A9BB-942EFACF90DD}" type="pres">
      <dgm:prSet presAssocID="{0D5BAD71-44BB-4292-A5C8-6943981B7C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3E5408-9561-4058-A96B-BF3D42340CA5}" type="pres">
      <dgm:prSet presAssocID="{3327F848-44E9-4AAC-B405-9F394379DF9A}" presName="parTrans" presStyleLbl="bgSibTrans2D1" presStyleIdx="1" presStyleCnt="4"/>
      <dgm:spPr/>
      <dgm:t>
        <a:bodyPr/>
        <a:lstStyle/>
        <a:p>
          <a:endParaRPr lang="hu-HU"/>
        </a:p>
      </dgm:t>
    </dgm:pt>
    <dgm:pt modelId="{729C1212-757C-46F0-8036-48FCB9BA1602}" type="pres">
      <dgm:prSet presAssocID="{EB9F6559-78D7-47D7-8261-7BB86E4D27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43E1E3-5BB3-42F0-B4E1-0C1A91B4A3D3}" type="pres">
      <dgm:prSet presAssocID="{B2EFC2E3-C851-4515-BEA4-6E7571EB7004}" presName="parTrans" presStyleLbl="bgSibTrans2D1" presStyleIdx="2" presStyleCnt="4"/>
      <dgm:spPr/>
      <dgm:t>
        <a:bodyPr/>
        <a:lstStyle/>
        <a:p>
          <a:endParaRPr lang="hu-HU"/>
        </a:p>
      </dgm:t>
    </dgm:pt>
    <dgm:pt modelId="{F2AB9D46-48C5-42DA-9479-3D6C901B9F10}" type="pres">
      <dgm:prSet presAssocID="{388D06C9-A604-401B-9773-B967649ABE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96FD15-3F14-4FF8-915A-0DAD44030A07}" type="pres">
      <dgm:prSet presAssocID="{597E354E-6129-4CF1-98CF-77C5A256136C}" presName="parTrans" presStyleLbl="bgSibTrans2D1" presStyleIdx="3" presStyleCnt="4"/>
      <dgm:spPr/>
      <dgm:t>
        <a:bodyPr/>
        <a:lstStyle/>
        <a:p>
          <a:endParaRPr lang="hu-HU"/>
        </a:p>
      </dgm:t>
    </dgm:pt>
    <dgm:pt modelId="{3B6F64AE-597C-4AF2-AB74-01C535DB8D72}" type="pres">
      <dgm:prSet presAssocID="{44A3A1C5-35EB-4C74-95A1-05D32078D0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8D150FD-ECB6-43A6-AD01-EA13B73D7BDA}" type="presOf" srcId="{3327F848-44E9-4AAC-B405-9F394379DF9A}" destId="{F03E5408-9561-4058-A96B-BF3D42340CA5}" srcOrd="0" destOrd="0" presId="urn:microsoft.com/office/officeart/2005/8/layout/radial4"/>
    <dgm:cxn modelId="{821B4658-7171-472C-B70B-6C33604B2328}" type="presOf" srcId="{3ACE6653-5274-40F3-B0B0-290379F0D7CB}" destId="{6BA8D15B-14D0-444F-8CE2-7819865B502D}" srcOrd="0" destOrd="0" presId="urn:microsoft.com/office/officeart/2005/8/layout/radial4"/>
    <dgm:cxn modelId="{734CBB8B-CA70-4343-A3C1-5A73076E6639}" type="presOf" srcId="{44A3A1C5-35EB-4C74-95A1-05D32078D047}" destId="{3B6F64AE-597C-4AF2-AB74-01C535DB8D72}" srcOrd="0" destOrd="0" presId="urn:microsoft.com/office/officeart/2005/8/layout/radial4"/>
    <dgm:cxn modelId="{00ECDFF4-B117-43CF-B0A3-3932FBB49188}" srcId="{3ACE6653-5274-40F3-B0B0-290379F0D7CB}" destId="{0D5BAD71-44BB-4292-A5C8-6943981B7C3A}" srcOrd="0" destOrd="0" parTransId="{EDBD6CE3-F6A9-45DC-90DC-8FC92887B6DF}" sibTransId="{B02142CB-9184-4175-95E0-DE0754C0923D}"/>
    <dgm:cxn modelId="{72C1B706-97E4-4565-B675-AD71EDA3C74C}" srcId="{3ACE6653-5274-40F3-B0B0-290379F0D7CB}" destId="{388D06C9-A604-401B-9773-B967649ABE97}" srcOrd="2" destOrd="0" parTransId="{B2EFC2E3-C851-4515-BEA4-6E7571EB7004}" sibTransId="{C1B9F4C8-14C8-445C-8BB6-004748AE8CEA}"/>
    <dgm:cxn modelId="{7EA85028-298F-422D-BD2F-3FAFB3521655}" type="presOf" srcId="{EDBD6CE3-F6A9-45DC-90DC-8FC92887B6DF}" destId="{5D237F9C-22FF-4FA4-9E8E-5A7C066E8CAF}" srcOrd="0" destOrd="0" presId="urn:microsoft.com/office/officeart/2005/8/layout/radial4"/>
    <dgm:cxn modelId="{F6A1F36C-409D-4C78-87FE-AE765C8F7114}" type="presOf" srcId="{D8776A18-4661-4D88-BF39-F7D947C8C6B2}" destId="{A64F4286-174A-47E6-9AC2-918258F71862}" srcOrd="0" destOrd="0" presId="urn:microsoft.com/office/officeart/2005/8/layout/radial4"/>
    <dgm:cxn modelId="{D52D2B7B-05FE-46D5-9F0C-54248B6D1190}" type="presOf" srcId="{0D5BAD71-44BB-4292-A5C8-6943981B7C3A}" destId="{EA85469F-F192-45E7-A9BB-942EFACF90DD}" srcOrd="0" destOrd="0" presId="urn:microsoft.com/office/officeart/2005/8/layout/radial4"/>
    <dgm:cxn modelId="{B80AA7F1-7F54-41DB-B26F-350DA03B393E}" srcId="{3ACE6653-5274-40F3-B0B0-290379F0D7CB}" destId="{EB9F6559-78D7-47D7-8261-7BB86E4D27EC}" srcOrd="1" destOrd="0" parTransId="{3327F848-44E9-4AAC-B405-9F394379DF9A}" sibTransId="{58983C2F-DF25-4C93-943D-78F7A24BD8F4}"/>
    <dgm:cxn modelId="{76C2F5D4-8AD4-493E-AE93-5A58ADE61FF8}" srcId="{3ACE6653-5274-40F3-B0B0-290379F0D7CB}" destId="{44A3A1C5-35EB-4C74-95A1-05D32078D047}" srcOrd="3" destOrd="0" parTransId="{597E354E-6129-4CF1-98CF-77C5A256136C}" sibTransId="{1BCC27D5-5E49-44F0-9958-99703410D0DF}"/>
    <dgm:cxn modelId="{FA7C6B9E-A25F-4C09-858C-04C949C2AECF}" srcId="{D8776A18-4661-4D88-BF39-F7D947C8C6B2}" destId="{3ACE6653-5274-40F3-B0B0-290379F0D7CB}" srcOrd="0" destOrd="0" parTransId="{64926406-C924-4AF0-88B5-6B0199C3282A}" sibTransId="{92181CFE-C798-4D4D-AC19-3D7E2FBC5038}"/>
    <dgm:cxn modelId="{E3C13DA7-8FC4-4658-B01D-13D275832401}" type="presOf" srcId="{388D06C9-A604-401B-9773-B967649ABE97}" destId="{F2AB9D46-48C5-42DA-9479-3D6C901B9F10}" srcOrd="0" destOrd="0" presId="urn:microsoft.com/office/officeart/2005/8/layout/radial4"/>
    <dgm:cxn modelId="{C2C4ED9E-AB29-4B79-94B7-1B517A2E1D83}" type="presOf" srcId="{EB9F6559-78D7-47D7-8261-7BB86E4D27EC}" destId="{729C1212-757C-46F0-8036-48FCB9BA1602}" srcOrd="0" destOrd="0" presId="urn:microsoft.com/office/officeart/2005/8/layout/radial4"/>
    <dgm:cxn modelId="{349B75EC-22B3-49D4-BBD9-B0D7DD59092B}" type="presOf" srcId="{B2EFC2E3-C851-4515-BEA4-6E7571EB7004}" destId="{4343E1E3-5BB3-42F0-B4E1-0C1A91B4A3D3}" srcOrd="0" destOrd="0" presId="urn:microsoft.com/office/officeart/2005/8/layout/radial4"/>
    <dgm:cxn modelId="{61759834-B251-4B58-B787-4F67B503BEE2}" type="presOf" srcId="{597E354E-6129-4CF1-98CF-77C5A256136C}" destId="{7696FD15-3F14-4FF8-915A-0DAD44030A07}" srcOrd="0" destOrd="0" presId="urn:microsoft.com/office/officeart/2005/8/layout/radial4"/>
    <dgm:cxn modelId="{B38AE525-7784-4806-A700-8EC841FDDFFE}" type="presParOf" srcId="{A64F4286-174A-47E6-9AC2-918258F71862}" destId="{6BA8D15B-14D0-444F-8CE2-7819865B502D}" srcOrd="0" destOrd="0" presId="urn:microsoft.com/office/officeart/2005/8/layout/radial4"/>
    <dgm:cxn modelId="{0027697B-D060-4FD8-B316-5E3F93D0EC1E}" type="presParOf" srcId="{A64F4286-174A-47E6-9AC2-918258F71862}" destId="{5D237F9C-22FF-4FA4-9E8E-5A7C066E8CAF}" srcOrd="1" destOrd="0" presId="urn:microsoft.com/office/officeart/2005/8/layout/radial4"/>
    <dgm:cxn modelId="{FCA344CB-BFC9-4E1A-B61C-114B56BB5B8B}" type="presParOf" srcId="{A64F4286-174A-47E6-9AC2-918258F71862}" destId="{EA85469F-F192-45E7-A9BB-942EFACF90DD}" srcOrd="2" destOrd="0" presId="urn:microsoft.com/office/officeart/2005/8/layout/radial4"/>
    <dgm:cxn modelId="{EAEEDCC6-283A-490A-9E47-53E2AA175466}" type="presParOf" srcId="{A64F4286-174A-47E6-9AC2-918258F71862}" destId="{F03E5408-9561-4058-A96B-BF3D42340CA5}" srcOrd="3" destOrd="0" presId="urn:microsoft.com/office/officeart/2005/8/layout/radial4"/>
    <dgm:cxn modelId="{8D006DF3-1C3A-4BFD-A13E-60B5DF4D5F17}" type="presParOf" srcId="{A64F4286-174A-47E6-9AC2-918258F71862}" destId="{729C1212-757C-46F0-8036-48FCB9BA1602}" srcOrd="4" destOrd="0" presId="urn:microsoft.com/office/officeart/2005/8/layout/radial4"/>
    <dgm:cxn modelId="{845F8682-0B2F-45F8-BB48-F8008CE19C63}" type="presParOf" srcId="{A64F4286-174A-47E6-9AC2-918258F71862}" destId="{4343E1E3-5BB3-42F0-B4E1-0C1A91B4A3D3}" srcOrd="5" destOrd="0" presId="urn:microsoft.com/office/officeart/2005/8/layout/radial4"/>
    <dgm:cxn modelId="{F2837B07-CB71-4B47-9181-77E8D7B84CA5}" type="presParOf" srcId="{A64F4286-174A-47E6-9AC2-918258F71862}" destId="{F2AB9D46-48C5-42DA-9479-3D6C901B9F10}" srcOrd="6" destOrd="0" presId="urn:microsoft.com/office/officeart/2005/8/layout/radial4"/>
    <dgm:cxn modelId="{AF8A3868-0CE1-46D2-810B-F99A931B33CC}" type="presParOf" srcId="{A64F4286-174A-47E6-9AC2-918258F71862}" destId="{7696FD15-3F14-4FF8-915A-0DAD44030A07}" srcOrd="7" destOrd="0" presId="urn:microsoft.com/office/officeart/2005/8/layout/radial4"/>
    <dgm:cxn modelId="{0F76CDC4-4020-427A-AFC6-4924992CD22D}" type="presParOf" srcId="{A64F4286-174A-47E6-9AC2-918258F71862}" destId="{3B6F64AE-597C-4AF2-AB74-01C535DB8D7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776A18-4661-4D88-BF39-F7D947C8C6B2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0D5BAD71-44BB-4292-A5C8-6943981B7C3A}">
      <dgm:prSet phldrT="[Szöveg]"/>
      <dgm:spPr/>
      <dgm:t>
        <a:bodyPr/>
        <a:lstStyle/>
        <a:p>
          <a:r>
            <a:rPr lang="hu-HU" dirty="0" smtClean="0"/>
            <a:t>Részmunkaidő (&lt;36 óra/hét)</a:t>
          </a:r>
          <a:endParaRPr lang="hu-HU" dirty="0"/>
        </a:p>
      </dgm:t>
    </dgm:pt>
    <dgm:pt modelId="{EDBD6CE3-F6A9-45DC-90DC-8FC92887B6DF}" type="parTrans" cxnId="{00ECDFF4-B117-43CF-B0A3-3932FBB49188}">
      <dgm:prSet/>
      <dgm:spPr/>
      <dgm:t>
        <a:bodyPr/>
        <a:lstStyle/>
        <a:p>
          <a:endParaRPr lang="hu-HU"/>
        </a:p>
      </dgm:t>
    </dgm:pt>
    <dgm:pt modelId="{B02142CB-9184-4175-95E0-DE0754C0923D}" type="sibTrans" cxnId="{00ECDFF4-B117-43CF-B0A3-3932FBB49188}">
      <dgm:prSet/>
      <dgm:spPr/>
      <dgm:t>
        <a:bodyPr/>
        <a:lstStyle/>
        <a:p>
          <a:endParaRPr lang="hu-HU"/>
        </a:p>
      </dgm:t>
    </dgm:pt>
    <dgm:pt modelId="{EB9F6559-78D7-47D7-8261-7BB86E4D27EC}">
      <dgm:prSet phldrT="[Szöveg]"/>
      <dgm:spPr/>
      <dgm:t>
        <a:bodyPr/>
        <a:lstStyle/>
        <a:p>
          <a:r>
            <a:rPr lang="hu-HU" dirty="0" smtClean="0"/>
            <a:t>Otthonról is végezhető munka</a:t>
          </a:r>
          <a:br>
            <a:rPr lang="hu-HU" dirty="0" smtClean="0"/>
          </a:br>
          <a:r>
            <a:rPr lang="hu-HU" dirty="0" smtClean="0"/>
            <a:t> (</a:t>
          </a:r>
          <a:r>
            <a:rPr lang="hu-HU" dirty="0" err="1" smtClean="0"/>
            <a:t>working</a:t>
          </a:r>
          <a:r>
            <a:rPr lang="hu-HU" dirty="0" smtClean="0"/>
            <a:t> </a:t>
          </a:r>
          <a:r>
            <a:rPr lang="hu-HU" dirty="0" err="1" smtClean="0"/>
            <a:t>at</a:t>
          </a:r>
          <a:r>
            <a:rPr lang="hu-HU" dirty="0" smtClean="0"/>
            <a:t> </a:t>
          </a:r>
          <a:r>
            <a:rPr lang="hu-HU" dirty="0" err="1" smtClean="0"/>
            <a:t>home</a:t>
          </a:r>
          <a:r>
            <a:rPr lang="hu-HU" dirty="0" smtClean="0"/>
            <a:t>)</a:t>
          </a:r>
          <a:endParaRPr lang="hu-HU" dirty="0"/>
        </a:p>
      </dgm:t>
    </dgm:pt>
    <dgm:pt modelId="{3327F848-44E9-4AAC-B405-9F394379DF9A}" type="parTrans" cxnId="{B80AA7F1-7F54-41DB-B26F-350DA03B393E}">
      <dgm:prSet/>
      <dgm:spPr/>
      <dgm:t>
        <a:bodyPr/>
        <a:lstStyle/>
        <a:p>
          <a:endParaRPr lang="hu-HU"/>
        </a:p>
      </dgm:t>
    </dgm:pt>
    <dgm:pt modelId="{58983C2F-DF25-4C93-943D-78F7A24BD8F4}" type="sibTrans" cxnId="{B80AA7F1-7F54-41DB-B26F-350DA03B393E}">
      <dgm:prSet/>
      <dgm:spPr/>
      <dgm:t>
        <a:bodyPr/>
        <a:lstStyle/>
        <a:p>
          <a:endParaRPr lang="hu-HU"/>
        </a:p>
      </dgm:t>
    </dgm:pt>
    <dgm:pt modelId="{388D06C9-A604-401B-9773-B967649ABE97}">
      <dgm:prSet phldrT="[Szöveg]"/>
      <dgm:spPr/>
      <dgm:t>
        <a:bodyPr/>
        <a:lstStyle/>
        <a:p>
          <a:r>
            <a:rPr lang="hu-HU" dirty="0" smtClean="0"/>
            <a:t>Határozott idejű munkaszerződés (</a:t>
          </a:r>
          <a:r>
            <a:rPr lang="hu-HU" dirty="0" err="1" smtClean="0"/>
            <a:t>temporary</a:t>
          </a:r>
          <a:r>
            <a:rPr lang="hu-HU" dirty="0" smtClean="0"/>
            <a:t>)</a:t>
          </a:r>
          <a:endParaRPr lang="hu-HU" dirty="0"/>
        </a:p>
      </dgm:t>
    </dgm:pt>
    <dgm:pt modelId="{B2EFC2E3-C851-4515-BEA4-6E7571EB7004}" type="parTrans" cxnId="{72C1B706-97E4-4565-B675-AD71EDA3C74C}">
      <dgm:prSet/>
      <dgm:spPr/>
      <dgm:t>
        <a:bodyPr/>
        <a:lstStyle/>
        <a:p>
          <a:endParaRPr lang="hu-HU"/>
        </a:p>
      </dgm:t>
    </dgm:pt>
    <dgm:pt modelId="{C1B9F4C8-14C8-445C-8BB6-004748AE8CEA}" type="sibTrans" cxnId="{72C1B706-97E4-4565-B675-AD71EDA3C74C}">
      <dgm:prSet/>
      <dgm:spPr/>
      <dgm:t>
        <a:bodyPr/>
        <a:lstStyle/>
        <a:p>
          <a:endParaRPr lang="hu-HU"/>
        </a:p>
      </dgm:t>
    </dgm:pt>
    <dgm:pt modelId="{44A3A1C5-35EB-4C74-95A1-05D32078D047}">
      <dgm:prSet phldrT="[Szöveg]"/>
      <dgm:spPr/>
      <dgm:t>
        <a:bodyPr/>
        <a:lstStyle/>
        <a:p>
          <a:r>
            <a:rPr lang="hu-HU" dirty="0" smtClean="0"/>
            <a:t>Önfoglalkoztatás</a:t>
          </a:r>
          <a:endParaRPr lang="hu-HU" dirty="0"/>
        </a:p>
      </dgm:t>
    </dgm:pt>
    <dgm:pt modelId="{597E354E-6129-4CF1-98CF-77C5A256136C}" type="parTrans" cxnId="{76C2F5D4-8AD4-493E-AE93-5A58ADE61FF8}">
      <dgm:prSet/>
      <dgm:spPr/>
      <dgm:t>
        <a:bodyPr/>
        <a:lstStyle/>
        <a:p>
          <a:endParaRPr lang="hu-HU"/>
        </a:p>
      </dgm:t>
    </dgm:pt>
    <dgm:pt modelId="{1BCC27D5-5E49-44F0-9958-99703410D0DF}" type="sibTrans" cxnId="{76C2F5D4-8AD4-493E-AE93-5A58ADE61FF8}">
      <dgm:prSet/>
      <dgm:spPr/>
      <dgm:t>
        <a:bodyPr/>
        <a:lstStyle/>
        <a:p>
          <a:endParaRPr lang="hu-HU"/>
        </a:p>
      </dgm:t>
    </dgm:pt>
    <dgm:pt modelId="{3ACE6653-5274-40F3-B0B0-290379F0D7CB}">
      <dgm:prSet phldrT="[Szöveg]"/>
      <dgm:spPr/>
      <dgm:t>
        <a:bodyPr/>
        <a:lstStyle/>
        <a:p>
          <a:r>
            <a:rPr lang="hu-HU" dirty="0" smtClean="0"/>
            <a:t>EUROSTAT/ILO által vizsgált rugalmas foglalkoztatási formák</a:t>
          </a:r>
          <a:endParaRPr lang="hu-HU" dirty="0"/>
        </a:p>
      </dgm:t>
    </dgm:pt>
    <dgm:pt modelId="{64926406-C924-4AF0-88B5-6B0199C3282A}" type="parTrans" cxnId="{FA7C6B9E-A25F-4C09-858C-04C949C2AECF}">
      <dgm:prSet/>
      <dgm:spPr/>
      <dgm:t>
        <a:bodyPr/>
        <a:lstStyle/>
        <a:p>
          <a:endParaRPr lang="hu-HU"/>
        </a:p>
      </dgm:t>
    </dgm:pt>
    <dgm:pt modelId="{92181CFE-C798-4D4D-AC19-3D7E2FBC5038}" type="sibTrans" cxnId="{FA7C6B9E-A25F-4C09-858C-04C949C2AECF}">
      <dgm:prSet/>
      <dgm:spPr/>
      <dgm:t>
        <a:bodyPr/>
        <a:lstStyle/>
        <a:p>
          <a:endParaRPr lang="hu-HU"/>
        </a:p>
      </dgm:t>
    </dgm:pt>
    <dgm:pt modelId="{A64F4286-174A-47E6-9AC2-918258F71862}" type="pres">
      <dgm:prSet presAssocID="{D8776A18-4661-4D88-BF39-F7D947C8C6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BA8D15B-14D0-444F-8CE2-7819865B502D}" type="pres">
      <dgm:prSet presAssocID="{3ACE6653-5274-40F3-B0B0-290379F0D7CB}" presName="centerShape" presStyleLbl="node0" presStyleIdx="0" presStyleCnt="1"/>
      <dgm:spPr/>
      <dgm:t>
        <a:bodyPr/>
        <a:lstStyle/>
        <a:p>
          <a:endParaRPr lang="hu-HU"/>
        </a:p>
      </dgm:t>
    </dgm:pt>
    <dgm:pt modelId="{5D237F9C-22FF-4FA4-9E8E-5A7C066E8CAF}" type="pres">
      <dgm:prSet presAssocID="{EDBD6CE3-F6A9-45DC-90DC-8FC92887B6DF}" presName="parTrans" presStyleLbl="bgSibTrans2D1" presStyleIdx="0" presStyleCnt="4"/>
      <dgm:spPr/>
      <dgm:t>
        <a:bodyPr/>
        <a:lstStyle/>
        <a:p>
          <a:endParaRPr lang="hu-HU"/>
        </a:p>
      </dgm:t>
    </dgm:pt>
    <dgm:pt modelId="{EA85469F-F192-45E7-A9BB-942EFACF90DD}" type="pres">
      <dgm:prSet presAssocID="{0D5BAD71-44BB-4292-A5C8-6943981B7C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3E5408-9561-4058-A96B-BF3D42340CA5}" type="pres">
      <dgm:prSet presAssocID="{3327F848-44E9-4AAC-B405-9F394379DF9A}" presName="parTrans" presStyleLbl="bgSibTrans2D1" presStyleIdx="1" presStyleCnt="4"/>
      <dgm:spPr/>
      <dgm:t>
        <a:bodyPr/>
        <a:lstStyle/>
        <a:p>
          <a:endParaRPr lang="hu-HU"/>
        </a:p>
      </dgm:t>
    </dgm:pt>
    <dgm:pt modelId="{729C1212-757C-46F0-8036-48FCB9BA1602}" type="pres">
      <dgm:prSet presAssocID="{EB9F6559-78D7-47D7-8261-7BB86E4D27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43E1E3-5BB3-42F0-B4E1-0C1A91B4A3D3}" type="pres">
      <dgm:prSet presAssocID="{B2EFC2E3-C851-4515-BEA4-6E7571EB7004}" presName="parTrans" presStyleLbl="bgSibTrans2D1" presStyleIdx="2" presStyleCnt="4"/>
      <dgm:spPr/>
      <dgm:t>
        <a:bodyPr/>
        <a:lstStyle/>
        <a:p>
          <a:endParaRPr lang="hu-HU"/>
        </a:p>
      </dgm:t>
    </dgm:pt>
    <dgm:pt modelId="{F2AB9D46-48C5-42DA-9479-3D6C901B9F10}" type="pres">
      <dgm:prSet presAssocID="{388D06C9-A604-401B-9773-B967649ABE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96FD15-3F14-4FF8-915A-0DAD44030A07}" type="pres">
      <dgm:prSet presAssocID="{597E354E-6129-4CF1-98CF-77C5A256136C}" presName="parTrans" presStyleLbl="bgSibTrans2D1" presStyleIdx="3" presStyleCnt="4"/>
      <dgm:spPr/>
      <dgm:t>
        <a:bodyPr/>
        <a:lstStyle/>
        <a:p>
          <a:endParaRPr lang="hu-HU"/>
        </a:p>
      </dgm:t>
    </dgm:pt>
    <dgm:pt modelId="{3B6F64AE-597C-4AF2-AB74-01C535DB8D72}" type="pres">
      <dgm:prSet presAssocID="{44A3A1C5-35EB-4C74-95A1-05D32078D0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501E041-0903-4362-9787-91278BABD375}" type="presOf" srcId="{EB9F6559-78D7-47D7-8261-7BB86E4D27EC}" destId="{729C1212-757C-46F0-8036-48FCB9BA1602}" srcOrd="0" destOrd="0" presId="urn:microsoft.com/office/officeart/2005/8/layout/radial4"/>
    <dgm:cxn modelId="{AB20445D-BC84-4DB9-9E9D-D9CA0DC30814}" type="presOf" srcId="{3ACE6653-5274-40F3-B0B0-290379F0D7CB}" destId="{6BA8D15B-14D0-444F-8CE2-7819865B502D}" srcOrd="0" destOrd="0" presId="urn:microsoft.com/office/officeart/2005/8/layout/radial4"/>
    <dgm:cxn modelId="{220D2DEE-5FF1-4679-ADC2-99E4B30EDBFF}" type="presOf" srcId="{597E354E-6129-4CF1-98CF-77C5A256136C}" destId="{7696FD15-3F14-4FF8-915A-0DAD44030A07}" srcOrd="0" destOrd="0" presId="urn:microsoft.com/office/officeart/2005/8/layout/radial4"/>
    <dgm:cxn modelId="{DC43355F-C193-4AE1-810C-C4038F2DA5AD}" type="presOf" srcId="{EDBD6CE3-F6A9-45DC-90DC-8FC92887B6DF}" destId="{5D237F9C-22FF-4FA4-9E8E-5A7C066E8CAF}" srcOrd="0" destOrd="0" presId="urn:microsoft.com/office/officeart/2005/8/layout/radial4"/>
    <dgm:cxn modelId="{17B7F08A-69B1-46C0-85B5-6ACBCA9AECF2}" type="presOf" srcId="{3327F848-44E9-4AAC-B405-9F394379DF9A}" destId="{F03E5408-9561-4058-A96B-BF3D42340CA5}" srcOrd="0" destOrd="0" presId="urn:microsoft.com/office/officeart/2005/8/layout/radial4"/>
    <dgm:cxn modelId="{9EDBBE40-796E-4D25-9323-7DCCE765DB60}" type="presOf" srcId="{44A3A1C5-35EB-4C74-95A1-05D32078D047}" destId="{3B6F64AE-597C-4AF2-AB74-01C535DB8D72}" srcOrd="0" destOrd="0" presId="urn:microsoft.com/office/officeart/2005/8/layout/radial4"/>
    <dgm:cxn modelId="{00ECDFF4-B117-43CF-B0A3-3932FBB49188}" srcId="{3ACE6653-5274-40F3-B0B0-290379F0D7CB}" destId="{0D5BAD71-44BB-4292-A5C8-6943981B7C3A}" srcOrd="0" destOrd="0" parTransId="{EDBD6CE3-F6A9-45DC-90DC-8FC92887B6DF}" sibTransId="{B02142CB-9184-4175-95E0-DE0754C0923D}"/>
    <dgm:cxn modelId="{BDECD340-4DB5-4E15-B909-FE68EA6C7377}" type="presOf" srcId="{D8776A18-4661-4D88-BF39-F7D947C8C6B2}" destId="{A64F4286-174A-47E6-9AC2-918258F71862}" srcOrd="0" destOrd="0" presId="urn:microsoft.com/office/officeart/2005/8/layout/radial4"/>
    <dgm:cxn modelId="{54B2DCAD-3F92-40DE-9062-E9B044262246}" type="presOf" srcId="{0D5BAD71-44BB-4292-A5C8-6943981B7C3A}" destId="{EA85469F-F192-45E7-A9BB-942EFACF90DD}" srcOrd="0" destOrd="0" presId="urn:microsoft.com/office/officeart/2005/8/layout/radial4"/>
    <dgm:cxn modelId="{B80AA7F1-7F54-41DB-B26F-350DA03B393E}" srcId="{3ACE6653-5274-40F3-B0B0-290379F0D7CB}" destId="{EB9F6559-78D7-47D7-8261-7BB86E4D27EC}" srcOrd="1" destOrd="0" parTransId="{3327F848-44E9-4AAC-B405-9F394379DF9A}" sibTransId="{58983C2F-DF25-4C93-943D-78F7A24BD8F4}"/>
    <dgm:cxn modelId="{21E3BDC5-603B-4975-ABF2-BB9518FE3E55}" type="presOf" srcId="{388D06C9-A604-401B-9773-B967649ABE97}" destId="{F2AB9D46-48C5-42DA-9479-3D6C901B9F10}" srcOrd="0" destOrd="0" presId="urn:microsoft.com/office/officeart/2005/8/layout/radial4"/>
    <dgm:cxn modelId="{FA7C6B9E-A25F-4C09-858C-04C949C2AECF}" srcId="{D8776A18-4661-4D88-BF39-F7D947C8C6B2}" destId="{3ACE6653-5274-40F3-B0B0-290379F0D7CB}" srcOrd="0" destOrd="0" parTransId="{64926406-C924-4AF0-88B5-6B0199C3282A}" sibTransId="{92181CFE-C798-4D4D-AC19-3D7E2FBC5038}"/>
    <dgm:cxn modelId="{76C2F5D4-8AD4-493E-AE93-5A58ADE61FF8}" srcId="{3ACE6653-5274-40F3-B0B0-290379F0D7CB}" destId="{44A3A1C5-35EB-4C74-95A1-05D32078D047}" srcOrd="3" destOrd="0" parTransId="{597E354E-6129-4CF1-98CF-77C5A256136C}" sibTransId="{1BCC27D5-5E49-44F0-9958-99703410D0DF}"/>
    <dgm:cxn modelId="{72C1B706-97E4-4565-B675-AD71EDA3C74C}" srcId="{3ACE6653-5274-40F3-B0B0-290379F0D7CB}" destId="{388D06C9-A604-401B-9773-B967649ABE97}" srcOrd="2" destOrd="0" parTransId="{B2EFC2E3-C851-4515-BEA4-6E7571EB7004}" sibTransId="{C1B9F4C8-14C8-445C-8BB6-004748AE8CEA}"/>
    <dgm:cxn modelId="{9FBF664A-E935-4571-9440-F208642B8840}" type="presOf" srcId="{B2EFC2E3-C851-4515-BEA4-6E7571EB7004}" destId="{4343E1E3-5BB3-42F0-B4E1-0C1A91B4A3D3}" srcOrd="0" destOrd="0" presId="urn:microsoft.com/office/officeart/2005/8/layout/radial4"/>
    <dgm:cxn modelId="{CF27FAA7-9CB1-4F7D-A202-962537F27E7C}" type="presParOf" srcId="{A64F4286-174A-47E6-9AC2-918258F71862}" destId="{6BA8D15B-14D0-444F-8CE2-7819865B502D}" srcOrd="0" destOrd="0" presId="urn:microsoft.com/office/officeart/2005/8/layout/radial4"/>
    <dgm:cxn modelId="{3931E65A-4C77-4734-A22E-C12D2CAD79A9}" type="presParOf" srcId="{A64F4286-174A-47E6-9AC2-918258F71862}" destId="{5D237F9C-22FF-4FA4-9E8E-5A7C066E8CAF}" srcOrd="1" destOrd="0" presId="urn:microsoft.com/office/officeart/2005/8/layout/radial4"/>
    <dgm:cxn modelId="{FB4B9E0F-82E6-4AE3-997F-2C521D436D58}" type="presParOf" srcId="{A64F4286-174A-47E6-9AC2-918258F71862}" destId="{EA85469F-F192-45E7-A9BB-942EFACF90DD}" srcOrd="2" destOrd="0" presId="urn:microsoft.com/office/officeart/2005/8/layout/radial4"/>
    <dgm:cxn modelId="{6F041361-31CE-4D16-BDB1-96F4FCBB4EDA}" type="presParOf" srcId="{A64F4286-174A-47E6-9AC2-918258F71862}" destId="{F03E5408-9561-4058-A96B-BF3D42340CA5}" srcOrd="3" destOrd="0" presId="urn:microsoft.com/office/officeart/2005/8/layout/radial4"/>
    <dgm:cxn modelId="{ADD543C1-DD85-4C3D-BA68-6493F65E1B3F}" type="presParOf" srcId="{A64F4286-174A-47E6-9AC2-918258F71862}" destId="{729C1212-757C-46F0-8036-48FCB9BA1602}" srcOrd="4" destOrd="0" presId="urn:microsoft.com/office/officeart/2005/8/layout/radial4"/>
    <dgm:cxn modelId="{62CC17D6-EDCF-481A-AF68-BF87C0EC0AEC}" type="presParOf" srcId="{A64F4286-174A-47E6-9AC2-918258F71862}" destId="{4343E1E3-5BB3-42F0-B4E1-0C1A91B4A3D3}" srcOrd="5" destOrd="0" presId="urn:microsoft.com/office/officeart/2005/8/layout/radial4"/>
    <dgm:cxn modelId="{B08B6FBB-23DB-444A-A613-766347877833}" type="presParOf" srcId="{A64F4286-174A-47E6-9AC2-918258F71862}" destId="{F2AB9D46-48C5-42DA-9479-3D6C901B9F10}" srcOrd="6" destOrd="0" presId="urn:microsoft.com/office/officeart/2005/8/layout/radial4"/>
    <dgm:cxn modelId="{5B1614B2-E6CC-4524-979A-80A4E0961738}" type="presParOf" srcId="{A64F4286-174A-47E6-9AC2-918258F71862}" destId="{7696FD15-3F14-4FF8-915A-0DAD44030A07}" srcOrd="7" destOrd="0" presId="urn:microsoft.com/office/officeart/2005/8/layout/radial4"/>
    <dgm:cxn modelId="{0C8B1768-82A9-42A4-8D6A-F9B5B6E071F0}" type="presParOf" srcId="{A64F4286-174A-47E6-9AC2-918258F71862}" destId="{3B6F64AE-597C-4AF2-AB74-01C535DB8D7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776A18-4661-4D88-BF39-F7D947C8C6B2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0D5BAD71-44BB-4292-A5C8-6943981B7C3A}">
      <dgm:prSet phldrT="[Szöveg]"/>
      <dgm:spPr/>
      <dgm:t>
        <a:bodyPr/>
        <a:lstStyle/>
        <a:p>
          <a:r>
            <a:rPr lang="hu-HU" dirty="0" smtClean="0"/>
            <a:t>Részmunkaidő (&lt;36 óra/hét)</a:t>
          </a:r>
          <a:endParaRPr lang="hu-HU" dirty="0"/>
        </a:p>
      </dgm:t>
    </dgm:pt>
    <dgm:pt modelId="{EDBD6CE3-F6A9-45DC-90DC-8FC92887B6DF}" type="parTrans" cxnId="{00ECDFF4-B117-43CF-B0A3-3932FBB49188}">
      <dgm:prSet/>
      <dgm:spPr/>
      <dgm:t>
        <a:bodyPr/>
        <a:lstStyle/>
        <a:p>
          <a:endParaRPr lang="hu-HU"/>
        </a:p>
      </dgm:t>
    </dgm:pt>
    <dgm:pt modelId="{B02142CB-9184-4175-95E0-DE0754C0923D}" type="sibTrans" cxnId="{00ECDFF4-B117-43CF-B0A3-3932FBB49188}">
      <dgm:prSet/>
      <dgm:spPr/>
      <dgm:t>
        <a:bodyPr/>
        <a:lstStyle/>
        <a:p>
          <a:endParaRPr lang="hu-HU"/>
        </a:p>
      </dgm:t>
    </dgm:pt>
    <dgm:pt modelId="{EB9F6559-78D7-47D7-8261-7BB86E4D27EC}">
      <dgm:prSet phldrT="[Szöveg]"/>
      <dgm:spPr/>
      <dgm:t>
        <a:bodyPr/>
        <a:lstStyle/>
        <a:p>
          <a:r>
            <a:rPr lang="hu-HU" dirty="0" smtClean="0"/>
            <a:t>Otthonról is végezhető munka</a:t>
          </a:r>
          <a:br>
            <a:rPr lang="hu-HU" dirty="0" smtClean="0"/>
          </a:br>
          <a:r>
            <a:rPr lang="hu-HU" dirty="0" smtClean="0"/>
            <a:t> (</a:t>
          </a:r>
          <a:r>
            <a:rPr lang="hu-HU" dirty="0" err="1" smtClean="0"/>
            <a:t>working</a:t>
          </a:r>
          <a:r>
            <a:rPr lang="hu-HU" dirty="0" smtClean="0"/>
            <a:t> </a:t>
          </a:r>
          <a:r>
            <a:rPr lang="hu-HU" dirty="0" err="1" smtClean="0"/>
            <a:t>at</a:t>
          </a:r>
          <a:r>
            <a:rPr lang="hu-HU" dirty="0" smtClean="0"/>
            <a:t> </a:t>
          </a:r>
          <a:r>
            <a:rPr lang="hu-HU" dirty="0" err="1" smtClean="0"/>
            <a:t>home</a:t>
          </a:r>
          <a:r>
            <a:rPr lang="hu-HU" dirty="0" smtClean="0"/>
            <a:t>)</a:t>
          </a:r>
          <a:endParaRPr lang="hu-HU" dirty="0"/>
        </a:p>
      </dgm:t>
    </dgm:pt>
    <dgm:pt modelId="{3327F848-44E9-4AAC-B405-9F394379DF9A}" type="parTrans" cxnId="{B80AA7F1-7F54-41DB-B26F-350DA03B393E}">
      <dgm:prSet/>
      <dgm:spPr/>
      <dgm:t>
        <a:bodyPr/>
        <a:lstStyle/>
        <a:p>
          <a:endParaRPr lang="hu-HU"/>
        </a:p>
      </dgm:t>
    </dgm:pt>
    <dgm:pt modelId="{58983C2F-DF25-4C93-943D-78F7A24BD8F4}" type="sibTrans" cxnId="{B80AA7F1-7F54-41DB-B26F-350DA03B393E}">
      <dgm:prSet/>
      <dgm:spPr/>
      <dgm:t>
        <a:bodyPr/>
        <a:lstStyle/>
        <a:p>
          <a:endParaRPr lang="hu-HU"/>
        </a:p>
      </dgm:t>
    </dgm:pt>
    <dgm:pt modelId="{388D06C9-A604-401B-9773-B967649ABE97}">
      <dgm:prSet phldrT="[Szöveg]"/>
      <dgm:spPr/>
      <dgm:t>
        <a:bodyPr/>
        <a:lstStyle/>
        <a:p>
          <a:r>
            <a:rPr lang="hu-HU" dirty="0" smtClean="0"/>
            <a:t>Határozott idejű munkaszerződés (</a:t>
          </a:r>
          <a:r>
            <a:rPr lang="hu-HU" dirty="0" err="1" smtClean="0"/>
            <a:t>temporary</a:t>
          </a:r>
          <a:r>
            <a:rPr lang="hu-HU" dirty="0" smtClean="0"/>
            <a:t>)</a:t>
          </a:r>
          <a:endParaRPr lang="hu-HU" dirty="0"/>
        </a:p>
      </dgm:t>
    </dgm:pt>
    <dgm:pt modelId="{B2EFC2E3-C851-4515-BEA4-6E7571EB7004}" type="parTrans" cxnId="{72C1B706-97E4-4565-B675-AD71EDA3C74C}">
      <dgm:prSet/>
      <dgm:spPr/>
      <dgm:t>
        <a:bodyPr/>
        <a:lstStyle/>
        <a:p>
          <a:endParaRPr lang="hu-HU"/>
        </a:p>
      </dgm:t>
    </dgm:pt>
    <dgm:pt modelId="{C1B9F4C8-14C8-445C-8BB6-004748AE8CEA}" type="sibTrans" cxnId="{72C1B706-97E4-4565-B675-AD71EDA3C74C}">
      <dgm:prSet/>
      <dgm:spPr/>
      <dgm:t>
        <a:bodyPr/>
        <a:lstStyle/>
        <a:p>
          <a:endParaRPr lang="hu-HU"/>
        </a:p>
      </dgm:t>
    </dgm:pt>
    <dgm:pt modelId="{44A3A1C5-35EB-4C74-95A1-05D32078D047}">
      <dgm:prSet phldrT="[Szöveg]"/>
      <dgm:spPr/>
      <dgm:t>
        <a:bodyPr/>
        <a:lstStyle/>
        <a:p>
          <a:r>
            <a:rPr lang="hu-HU" dirty="0" smtClean="0"/>
            <a:t>Önfoglalkoztatás</a:t>
          </a:r>
          <a:endParaRPr lang="hu-HU" dirty="0"/>
        </a:p>
      </dgm:t>
    </dgm:pt>
    <dgm:pt modelId="{597E354E-6129-4CF1-98CF-77C5A256136C}" type="parTrans" cxnId="{76C2F5D4-8AD4-493E-AE93-5A58ADE61FF8}">
      <dgm:prSet/>
      <dgm:spPr/>
      <dgm:t>
        <a:bodyPr/>
        <a:lstStyle/>
        <a:p>
          <a:endParaRPr lang="hu-HU"/>
        </a:p>
      </dgm:t>
    </dgm:pt>
    <dgm:pt modelId="{1BCC27D5-5E49-44F0-9958-99703410D0DF}" type="sibTrans" cxnId="{76C2F5D4-8AD4-493E-AE93-5A58ADE61FF8}">
      <dgm:prSet/>
      <dgm:spPr/>
      <dgm:t>
        <a:bodyPr/>
        <a:lstStyle/>
        <a:p>
          <a:endParaRPr lang="hu-HU"/>
        </a:p>
      </dgm:t>
    </dgm:pt>
    <dgm:pt modelId="{3ACE6653-5274-40F3-B0B0-290379F0D7CB}">
      <dgm:prSet phldrT="[Szöveg]"/>
      <dgm:spPr/>
      <dgm:t>
        <a:bodyPr/>
        <a:lstStyle/>
        <a:p>
          <a:r>
            <a:rPr lang="hu-HU" dirty="0" smtClean="0"/>
            <a:t>EUROSTAT/ILO által vizsgált rugalmas foglalkoztatási formák</a:t>
          </a:r>
          <a:endParaRPr lang="hu-HU" dirty="0"/>
        </a:p>
      </dgm:t>
    </dgm:pt>
    <dgm:pt modelId="{64926406-C924-4AF0-88B5-6B0199C3282A}" type="parTrans" cxnId="{FA7C6B9E-A25F-4C09-858C-04C949C2AECF}">
      <dgm:prSet/>
      <dgm:spPr/>
      <dgm:t>
        <a:bodyPr/>
        <a:lstStyle/>
        <a:p>
          <a:endParaRPr lang="hu-HU"/>
        </a:p>
      </dgm:t>
    </dgm:pt>
    <dgm:pt modelId="{92181CFE-C798-4D4D-AC19-3D7E2FBC5038}" type="sibTrans" cxnId="{FA7C6B9E-A25F-4C09-858C-04C949C2AECF}">
      <dgm:prSet/>
      <dgm:spPr/>
      <dgm:t>
        <a:bodyPr/>
        <a:lstStyle/>
        <a:p>
          <a:endParaRPr lang="hu-HU"/>
        </a:p>
      </dgm:t>
    </dgm:pt>
    <dgm:pt modelId="{A64F4286-174A-47E6-9AC2-918258F71862}" type="pres">
      <dgm:prSet presAssocID="{D8776A18-4661-4D88-BF39-F7D947C8C6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BA8D15B-14D0-444F-8CE2-7819865B502D}" type="pres">
      <dgm:prSet presAssocID="{3ACE6653-5274-40F3-B0B0-290379F0D7CB}" presName="centerShape" presStyleLbl="node0" presStyleIdx="0" presStyleCnt="1"/>
      <dgm:spPr/>
      <dgm:t>
        <a:bodyPr/>
        <a:lstStyle/>
        <a:p>
          <a:endParaRPr lang="hu-HU"/>
        </a:p>
      </dgm:t>
    </dgm:pt>
    <dgm:pt modelId="{5D237F9C-22FF-4FA4-9E8E-5A7C066E8CAF}" type="pres">
      <dgm:prSet presAssocID="{EDBD6CE3-F6A9-45DC-90DC-8FC92887B6DF}" presName="parTrans" presStyleLbl="bgSibTrans2D1" presStyleIdx="0" presStyleCnt="4"/>
      <dgm:spPr/>
      <dgm:t>
        <a:bodyPr/>
        <a:lstStyle/>
        <a:p>
          <a:endParaRPr lang="hu-HU"/>
        </a:p>
      </dgm:t>
    </dgm:pt>
    <dgm:pt modelId="{EA85469F-F192-45E7-A9BB-942EFACF90DD}" type="pres">
      <dgm:prSet presAssocID="{0D5BAD71-44BB-4292-A5C8-6943981B7C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3E5408-9561-4058-A96B-BF3D42340CA5}" type="pres">
      <dgm:prSet presAssocID="{3327F848-44E9-4AAC-B405-9F394379DF9A}" presName="parTrans" presStyleLbl="bgSibTrans2D1" presStyleIdx="1" presStyleCnt="4"/>
      <dgm:spPr/>
      <dgm:t>
        <a:bodyPr/>
        <a:lstStyle/>
        <a:p>
          <a:endParaRPr lang="hu-HU"/>
        </a:p>
      </dgm:t>
    </dgm:pt>
    <dgm:pt modelId="{729C1212-757C-46F0-8036-48FCB9BA1602}" type="pres">
      <dgm:prSet presAssocID="{EB9F6559-78D7-47D7-8261-7BB86E4D27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43E1E3-5BB3-42F0-B4E1-0C1A91B4A3D3}" type="pres">
      <dgm:prSet presAssocID="{B2EFC2E3-C851-4515-BEA4-6E7571EB7004}" presName="parTrans" presStyleLbl="bgSibTrans2D1" presStyleIdx="2" presStyleCnt="4"/>
      <dgm:spPr/>
      <dgm:t>
        <a:bodyPr/>
        <a:lstStyle/>
        <a:p>
          <a:endParaRPr lang="hu-HU"/>
        </a:p>
      </dgm:t>
    </dgm:pt>
    <dgm:pt modelId="{F2AB9D46-48C5-42DA-9479-3D6C901B9F10}" type="pres">
      <dgm:prSet presAssocID="{388D06C9-A604-401B-9773-B967649ABE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96FD15-3F14-4FF8-915A-0DAD44030A07}" type="pres">
      <dgm:prSet presAssocID="{597E354E-6129-4CF1-98CF-77C5A256136C}" presName="parTrans" presStyleLbl="bgSibTrans2D1" presStyleIdx="3" presStyleCnt="4"/>
      <dgm:spPr/>
      <dgm:t>
        <a:bodyPr/>
        <a:lstStyle/>
        <a:p>
          <a:endParaRPr lang="hu-HU"/>
        </a:p>
      </dgm:t>
    </dgm:pt>
    <dgm:pt modelId="{3B6F64AE-597C-4AF2-AB74-01C535DB8D72}" type="pres">
      <dgm:prSet presAssocID="{44A3A1C5-35EB-4C74-95A1-05D32078D0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B1BC23D-0117-4277-A24F-074B9610E9DF}" type="presOf" srcId="{0D5BAD71-44BB-4292-A5C8-6943981B7C3A}" destId="{EA85469F-F192-45E7-A9BB-942EFACF90DD}" srcOrd="0" destOrd="0" presId="urn:microsoft.com/office/officeart/2005/8/layout/radial4"/>
    <dgm:cxn modelId="{03701775-A4F4-4A4B-A2F4-093B3F0CB43B}" type="presOf" srcId="{EDBD6CE3-F6A9-45DC-90DC-8FC92887B6DF}" destId="{5D237F9C-22FF-4FA4-9E8E-5A7C066E8CAF}" srcOrd="0" destOrd="0" presId="urn:microsoft.com/office/officeart/2005/8/layout/radial4"/>
    <dgm:cxn modelId="{F911148B-B80A-4DF8-951E-464DE0A694B0}" type="presOf" srcId="{EB9F6559-78D7-47D7-8261-7BB86E4D27EC}" destId="{729C1212-757C-46F0-8036-48FCB9BA1602}" srcOrd="0" destOrd="0" presId="urn:microsoft.com/office/officeart/2005/8/layout/radial4"/>
    <dgm:cxn modelId="{00ECDFF4-B117-43CF-B0A3-3932FBB49188}" srcId="{3ACE6653-5274-40F3-B0B0-290379F0D7CB}" destId="{0D5BAD71-44BB-4292-A5C8-6943981B7C3A}" srcOrd="0" destOrd="0" parTransId="{EDBD6CE3-F6A9-45DC-90DC-8FC92887B6DF}" sibTransId="{B02142CB-9184-4175-95E0-DE0754C0923D}"/>
    <dgm:cxn modelId="{113A1C49-0C55-4520-9574-268B0BA8E2F9}" type="presOf" srcId="{44A3A1C5-35EB-4C74-95A1-05D32078D047}" destId="{3B6F64AE-597C-4AF2-AB74-01C535DB8D72}" srcOrd="0" destOrd="0" presId="urn:microsoft.com/office/officeart/2005/8/layout/radial4"/>
    <dgm:cxn modelId="{B8CAF4DC-11AE-41BA-B365-69A400CC201C}" type="presOf" srcId="{597E354E-6129-4CF1-98CF-77C5A256136C}" destId="{7696FD15-3F14-4FF8-915A-0DAD44030A07}" srcOrd="0" destOrd="0" presId="urn:microsoft.com/office/officeart/2005/8/layout/radial4"/>
    <dgm:cxn modelId="{B80AA7F1-7F54-41DB-B26F-350DA03B393E}" srcId="{3ACE6653-5274-40F3-B0B0-290379F0D7CB}" destId="{EB9F6559-78D7-47D7-8261-7BB86E4D27EC}" srcOrd="1" destOrd="0" parTransId="{3327F848-44E9-4AAC-B405-9F394379DF9A}" sibTransId="{58983C2F-DF25-4C93-943D-78F7A24BD8F4}"/>
    <dgm:cxn modelId="{FA7C6B9E-A25F-4C09-858C-04C949C2AECF}" srcId="{D8776A18-4661-4D88-BF39-F7D947C8C6B2}" destId="{3ACE6653-5274-40F3-B0B0-290379F0D7CB}" srcOrd="0" destOrd="0" parTransId="{64926406-C924-4AF0-88B5-6B0199C3282A}" sibTransId="{92181CFE-C798-4D4D-AC19-3D7E2FBC5038}"/>
    <dgm:cxn modelId="{5FA3CCCD-562D-4A81-9EAC-9B67A5667FAE}" type="presOf" srcId="{B2EFC2E3-C851-4515-BEA4-6E7571EB7004}" destId="{4343E1E3-5BB3-42F0-B4E1-0C1A91B4A3D3}" srcOrd="0" destOrd="0" presId="urn:microsoft.com/office/officeart/2005/8/layout/radial4"/>
    <dgm:cxn modelId="{C27EB543-4060-4996-B105-3C5278841841}" type="presOf" srcId="{3ACE6653-5274-40F3-B0B0-290379F0D7CB}" destId="{6BA8D15B-14D0-444F-8CE2-7819865B502D}" srcOrd="0" destOrd="0" presId="urn:microsoft.com/office/officeart/2005/8/layout/radial4"/>
    <dgm:cxn modelId="{C895C40A-EC3A-47E8-9B4C-41B40CFE23F7}" type="presOf" srcId="{3327F848-44E9-4AAC-B405-9F394379DF9A}" destId="{F03E5408-9561-4058-A96B-BF3D42340CA5}" srcOrd="0" destOrd="0" presId="urn:microsoft.com/office/officeart/2005/8/layout/radial4"/>
    <dgm:cxn modelId="{67BE03BD-02A1-409A-9FE2-63600E125690}" type="presOf" srcId="{D8776A18-4661-4D88-BF39-F7D947C8C6B2}" destId="{A64F4286-174A-47E6-9AC2-918258F71862}" srcOrd="0" destOrd="0" presId="urn:microsoft.com/office/officeart/2005/8/layout/radial4"/>
    <dgm:cxn modelId="{76C2F5D4-8AD4-493E-AE93-5A58ADE61FF8}" srcId="{3ACE6653-5274-40F3-B0B0-290379F0D7CB}" destId="{44A3A1C5-35EB-4C74-95A1-05D32078D047}" srcOrd="3" destOrd="0" parTransId="{597E354E-6129-4CF1-98CF-77C5A256136C}" sibTransId="{1BCC27D5-5E49-44F0-9958-99703410D0DF}"/>
    <dgm:cxn modelId="{ECE1756D-3108-4D36-AF36-4E6FD2B73CBA}" type="presOf" srcId="{388D06C9-A604-401B-9773-B967649ABE97}" destId="{F2AB9D46-48C5-42DA-9479-3D6C901B9F10}" srcOrd="0" destOrd="0" presId="urn:microsoft.com/office/officeart/2005/8/layout/radial4"/>
    <dgm:cxn modelId="{72C1B706-97E4-4565-B675-AD71EDA3C74C}" srcId="{3ACE6653-5274-40F3-B0B0-290379F0D7CB}" destId="{388D06C9-A604-401B-9773-B967649ABE97}" srcOrd="2" destOrd="0" parTransId="{B2EFC2E3-C851-4515-BEA4-6E7571EB7004}" sibTransId="{C1B9F4C8-14C8-445C-8BB6-004748AE8CEA}"/>
    <dgm:cxn modelId="{B0387E20-4013-4641-A627-A659AC6906DF}" type="presParOf" srcId="{A64F4286-174A-47E6-9AC2-918258F71862}" destId="{6BA8D15B-14D0-444F-8CE2-7819865B502D}" srcOrd="0" destOrd="0" presId="urn:microsoft.com/office/officeart/2005/8/layout/radial4"/>
    <dgm:cxn modelId="{E7EC8C21-A1AF-4E68-A7D6-F8DD06E6EBA7}" type="presParOf" srcId="{A64F4286-174A-47E6-9AC2-918258F71862}" destId="{5D237F9C-22FF-4FA4-9E8E-5A7C066E8CAF}" srcOrd="1" destOrd="0" presId="urn:microsoft.com/office/officeart/2005/8/layout/radial4"/>
    <dgm:cxn modelId="{54AC5B25-54D6-4C36-B251-DB8CCE8C28BA}" type="presParOf" srcId="{A64F4286-174A-47E6-9AC2-918258F71862}" destId="{EA85469F-F192-45E7-A9BB-942EFACF90DD}" srcOrd="2" destOrd="0" presId="urn:microsoft.com/office/officeart/2005/8/layout/radial4"/>
    <dgm:cxn modelId="{5EFFA057-77DC-48DD-9944-EDC88668851F}" type="presParOf" srcId="{A64F4286-174A-47E6-9AC2-918258F71862}" destId="{F03E5408-9561-4058-A96B-BF3D42340CA5}" srcOrd="3" destOrd="0" presId="urn:microsoft.com/office/officeart/2005/8/layout/radial4"/>
    <dgm:cxn modelId="{1C25CA33-F460-4ADF-B3DE-03D72ECB18F4}" type="presParOf" srcId="{A64F4286-174A-47E6-9AC2-918258F71862}" destId="{729C1212-757C-46F0-8036-48FCB9BA1602}" srcOrd="4" destOrd="0" presId="urn:microsoft.com/office/officeart/2005/8/layout/radial4"/>
    <dgm:cxn modelId="{E801A2C8-F65A-46BD-A89D-36871FC5A865}" type="presParOf" srcId="{A64F4286-174A-47E6-9AC2-918258F71862}" destId="{4343E1E3-5BB3-42F0-B4E1-0C1A91B4A3D3}" srcOrd="5" destOrd="0" presId="urn:microsoft.com/office/officeart/2005/8/layout/radial4"/>
    <dgm:cxn modelId="{D807E785-C208-428A-BC72-1F916FF27AD5}" type="presParOf" srcId="{A64F4286-174A-47E6-9AC2-918258F71862}" destId="{F2AB9D46-48C5-42DA-9479-3D6C901B9F10}" srcOrd="6" destOrd="0" presId="urn:microsoft.com/office/officeart/2005/8/layout/radial4"/>
    <dgm:cxn modelId="{B7D8A199-5585-4898-8557-9B93988F07DC}" type="presParOf" srcId="{A64F4286-174A-47E6-9AC2-918258F71862}" destId="{7696FD15-3F14-4FF8-915A-0DAD44030A07}" srcOrd="7" destOrd="0" presId="urn:microsoft.com/office/officeart/2005/8/layout/radial4"/>
    <dgm:cxn modelId="{DE9D79DA-7361-49A3-A884-C5BF10D540A7}" type="presParOf" srcId="{A64F4286-174A-47E6-9AC2-918258F71862}" destId="{3B6F64AE-597C-4AF2-AB74-01C535DB8D7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776A18-4661-4D88-BF39-F7D947C8C6B2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0D5BAD71-44BB-4292-A5C8-6943981B7C3A}">
      <dgm:prSet phldrT="[Szöveg]"/>
      <dgm:spPr/>
      <dgm:t>
        <a:bodyPr/>
        <a:lstStyle/>
        <a:p>
          <a:r>
            <a:rPr lang="hu-HU" dirty="0" smtClean="0"/>
            <a:t>Részmunkaidő (&lt;36 óra/hét)</a:t>
          </a:r>
          <a:endParaRPr lang="hu-HU" dirty="0"/>
        </a:p>
      </dgm:t>
    </dgm:pt>
    <dgm:pt modelId="{EDBD6CE3-F6A9-45DC-90DC-8FC92887B6DF}" type="parTrans" cxnId="{00ECDFF4-B117-43CF-B0A3-3932FBB49188}">
      <dgm:prSet/>
      <dgm:spPr/>
      <dgm:t>
        <a:bodyPr/>
        <a:lstStyle/>
        <a:p>
          <a:endParaRPr lang="hu-HU"/>
        </a:p>
      </dgm:t>
    </dgm:pt>
    <dgm:pt modelId="{B02142CB-9184-4175-95E0-DE0754C0923D}" type="sibTrans" cxnId="{00ECDFF4-B117-43CF-B0A3-3932FBB49188}">
      <dgm:prSet/>
      <dgm:spPr/>
      <dgm:t>
        <a:bodyPr/>
        <a:lstStyle/>
        <a:p>
          <a:endParaRPr lang="hu-HU"/>
        </a:p>
      </dgm:t>
    </dgm:pt>
    <dgm:pt modelId="{EB9F6559-78D7-47D7-8261-7BB86E4D27EC}">
      <dgm:prSet phldrT="[Szöveg]"/>
      <dgm:spPr/>
      <dgm:t>
        <a:bodyPr/>
        <a:lstStyle/>
        <a:p>
          <a:r>
            <a:rPr lang="hu-HU" dirty="0" smtClean="0"/>
            <a:t>Otthonról is végezhető munka</a:t>
          </a:r>
          <a:br>
            <a:rPr lang="hu-HU" dirty="0" smtClean="0"/>
          </a:br>
          <a:r>
            <a:rPr lang="hu-HU" dirty="0" smtClean="0"/>
            <a:t> (</a:t>
          </a:r>
          <a:r>
            <a:rPr lang="hu-HU" dirty="0" err="1" smtClean="0"/>
            <a:t>working</a:t>
          </a:r>
          <a:r>
            <a:rPr lang="hu-HU" dirty="0" smtClean="0"/>
            <a:t> </a:t>
          </a:r>
          <a:r>
            <a:rPr lang="hu-HU" dirty="0" err="1" smtClean="0"/>
            <a:t>at</a:t>
          </a:r>
          <a:r>
            <a:rPr lang="hu-HU" dirty="0" smtClean="0"/>
            <a:t> </a:t>
          </a:r>
          <a:r>
            <a:rPr lang="hu-HU" dirty="0" err="1" smtClean="0"/>
            <a:t>home</a:t>
          </a:r>
          <a:r>
            <a:rPr lang="hu-HU" dirty="0" smtClean="0"/>
            <a:t>)</a:t>
          </a:r>
          <a:endParaRPr lang="hu-HU" dirty="0"/>
        </a:p>
      </dgm:t>
    </dgm:pt>
    <dgm:pt modelId="{3327F848-44E9-4AAC-B405-9F394379DF9A}" type="parTrans" cxnId="{B80AA7F1-7F54-41DB-B26F-350DA03B393E}">
      <dgm:prSet/>
      <dgm:spPr/>
      <dgm:t>
        <a:bodyPr/>
        <a:lstStyle/>
        <a:p>
          <a:endParaRPr lang="hu-HU"/>
        </a:p>
      </dgm:t>
    </dgm:pt>
    <dgm:pt modelId="{58983C2F-DF25-4C93-943D-78F7A24BD8F4}" type="sibTrans" cxnId="{B80AA7F1-7F54-41DB-B26F-350DA03B393E}">
      <dgm:prSet/>
      <dgm:spPr/>
      <dgm:t>
        <a:bodyPr/>
        <a:lstStyle/>
        <a:p>
          <a:endParaRPr lang="hu-HU"/>
        </a:p>
      </dgm:t>
    </dgm:pt>
    <dgm:pt modelId="{388D06C9-A604-401B-9773-B967649ABE97}">
      <dgm:prSet phldrT="[Szöveg]"/>
      <dgm:spPr/>
      <dgm:t>
        <a:bodyPr/>
        <a:lstStyle/>
        <a:p>
          <a:r>
            <a:rPr lang="hu-HU" dirty="0" smtClean="0"/>
            <a:t>Határozott idejű munkaszerződés (</a:t>
          </a:r>
          <a:r>
            <a:rPr lang="hu-HU" dirty="0" err="1" smtClean="0"/>
            <a:t>temporary</a:t>
          </a:r>
          <a:r>
            <a:rPr lang="hu-HU" dirty="0" smtClean="0"/>
            <a:t>)</a:t>
          </a:r>
          <a:endParaRPr lang="hu-HU" dirty="0"/>
        </a:p>
      </dgm:t>
    </dgm:pt>
    <dgm:pt modelId="{B2EFC2E3-C851-4515-BEA4-6E7571EB7004}" type="parTrans" cxnId="{72C1B706-97E4-4565-B675-AD71EDA3C74C}">
      <dgm:prSet/>
      <dgm:spPr/>
      <dgm:t>
        <a:bodyPr/>
        <a:lstStyle/>
        <a:p>
          <a:endParaRPr lang="hu-HU"/>
        </a:p>
      </dgm:t>
    </dgm:pt>
    <dgm:pt modelId="{C1B9F4C8-14C8-445C-8BB6-004748AE8CEA}" type="sibTrans" cxnId="{72C1B706-97E4-4565-B675-AD71EDA3C74C}">
      <dgm:prSet/>
      <dgm:spPr/>
      <dgm:t>
        <a:bodyPr/>
        <a:lstStyle/>
        <a:p>
          <a:endParaRPr lang="hu-HU"/>
        </a:p>
      </dgm:t>
    </dgm:pt>
    <dgm:pt modelId="{44A3A1C5-35EB-4C74-95A1-05D32078D047}">
      <dgm:prSet phldrT="[Szöveg]"/>
      <dgm:spPr/>
      <dgm:t>
        <a:bodyPr/>
        <a:lstStyle/>
        <a:p>
          <a:r>
            <a:rPr lang="hu-HU" dirty="0" smtClean="0"/>
            <a:t>Önfoglalkoztatás</a:t>
          </a:r>
          <a:endParaRPr lang="hu-HU" dirty="0"/>
        </a:p>
      </dgm:t>
    </dgm:pt>
    <dgm:pt modelId="{597E354E-6129-4CF1-98CF-77C5A256136C}" type="parTrans" cxnId="{76C2F5D4-8AD4-493E-AE93-5A58ADE61FF8}">
      <dgm:prSet/>
      <dgm:spPr/>
      <dgm:t>
        <a:bodyPr/>
        <a:lstStyle/>
        <a:p>
          <a:endParaRPr lang="hu-HU"/>
        </a:p>
      </dgm:t>
    </dgm:pt>
    <dgm:pt modelId="{1BCC27D5-5E49-44F0-9958-99703410D0DF}" type="sibTrans" cxnId="{76C2F5D4-8AD4-493E-AE93-5A58ADE61FF8}">
      <dgm:prSet/>
      <dgm:spPr/>
      <dgm:t>
        <a:bodyPr/>
        <a:lstStyle/>
        <a:p>
          <a:endParaRPr lang="hu-HU"/>
        </a:p>
      </dgm:t>
    </dgm:pt>
    <dgm:pt modelId="{3ACE6653-5274-40F3-B0B0-290379F0D7CB}">
      <dgm:prSet phldrT="[Szöveg]"/>
      <dgm:spPr/>
      <dgm:t>
        <a:bodyPr/>
        <a:lstStyle/>
        <a:p>
          <a:r>
            <a:rPr lang="hu-HU" dirty="0" smtClean="0"/>
            <a:t>EUROSTAT/ILO által vizsgált rugalmas foglalkoztatási formák</a:t>
          </a:r>
          <a:endParaRPr lang="hu-HU" dirty="0"/>
        </a:p>
      </dgm:t>
    </dgm:pt>
    <dgm:pt modelId="{64926406-C924-4AF0-88B5-6B0199C3282A}" type="parTrans" cxnId="{FA7C6B9E-A25F-4C09-858C-04C949C2AECF}">
      <dgm:prSet/>
      <dgm:spPr/>
      <dgm:t>
        <a:bodyPr/>
        <a:lstStyle/>
        <a:p>
          <a:endParaRPr lang="hu-HU"/>
        </a:p>
      </dgm:t>
    </dgm:pt>
    <dgm:pt modelId="{92181CFE-C798-4D4D-AC19-3D7E2FBC5038}" type="sibTrans" cxnId="{FA7C6B9E-A25F-4C09-858C-04C949C2AECF}">
      <dgm:prSet/>
      <dgm:spPr/>
      <dgm:t>
        <a:bodyPr/>
        <a:lstStyle/>
        <a:p>
          <a:endParaRPr lang="hu-HU"/>
        </a:p>
      </dgm:t>
    </dgm:pt>
    <dgm:pt modelId="{A64F4286-174A-47E6-9AC2-918258F71862}" type="pres">
      <dgm:prSet presAssocID="{D8776A18-4661-4D88-BF39-F7D947C8C6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BA8D15B-14D0-444F-8CE2-7819865B502D}" type="pres">
      <dgm:prSet presAssocID="{3ACE6653-5274-40F3-B0B0-290379F0D7CB}" presName="centerShape" presStyleLbl="node0" presStyleIdx="0" presStyleCnt="1"/>
      <dgm:spPr/>
      <dgm:t>
        <a:bodyPr/>
        <a:lstStyle/>
        <a:p>
          <a:endParaRPr lang="hu-HU"/>
        </a:p>
      </dgm:t>
    </dgm:pt>
    <dgm:pt modelId="{5D237F9C-22FF-4FA4-9E8E-5A7C066E8CAF}" type="pres">
      <dgm:prSet presAssocID="{EDBD6CE3-F6A9-45DC-90DC-8FC92887B6DF}" presName="parTrans" presStyleLbl="bgSibTrans2D1" presStyleIdx="0" presStyleCnt="4"/>
      <dgm:spPr/>
      <dgm:t>
        <a:bodyPr/>
        <a:lstStyle/>
        <a:p>
          <a:endParaRPr lang="hu-HU"/>
        </a:p>
      </dgm:t>
    </dgm:pt>
    <dgm:pt modelId="{EA85469F-F192-45E7-A9BB-942EFACF90DD}" type="pres">
      <dgm:prSet presAssocID="{0D5BAD71-44BB-4292-A5C8-6943981B7C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3E5408-9561-4058-A96B-BF3D42340CA5}" type="pres">
      <dgm:prSet presAssocID="{3327F848-44E9-4AAC-B405-9F394379DF9A}" presName="parTrans" presStyleLbl="bgSibTrans2D1" presStyleIdx="1" presStyleCnt="4"/>
      <dgm:spPr/>
      <dgm:t>
        <a:bodyPr/>
        <a:lstStyle/>
        <a:p>
          <a:endParaRPr lang="hu-HU"/>
        </a:p>
      </dgm:t>
    </dgm:pt>
    <dgm:pt modelId="{729C1212-757C-46F0-8036-48FCB9BA1602}" type="pres">
      <dgm:prSet presAssocID="{EB9F6559-78D7-47D7-8261-7BB86E4D27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43E1E3-5BB3-42F0-B4E1-0C1A91B4A3D3}" type="pres">
      <dgm:prSet presAssocID="{B2EFC2E3-C851-4515-BEA4-6E7571EB7004}" presName="parTrans" presStyleLbl="bgSibTrans2D1" presStyleIdx="2" presStyleCnt="4"/>
      <dgm:spPr/>
      <dgm:t>
        <a:bodyPr/>
        <a:lstStyle/>
        <a:p>
          <a:endParaRPr lang="hu-HU"/>
        </a:p>
      </dgm:t>
    </dgm:pt>
    <dgm:pt modelId="{F2AB9D46-48C5-42DA-9479-3D6C901B9F10}" type="pres">
      <dgm:prSet presAssocID="{388D06C9-A604-401B-9773-B967649ABE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96FD15-3F14-4FF8-915A-0DAD44030A07}" type="pres">
      <dgm:prSet presAssocID="{597E354E-6129-4CF1-98CF-77C5A256136C}" presName="parTrans" presStyleLbl="bgSibTrans2D1" presStyleIdx="3" presStyleCnt="4"/>
      <dgm:spPr/>
      <dgm:t>
        <a:bodyPr/>
        <a:lstStyle/>
        <a:p>
          <a:endParaRPr lang="hu-HU"/>
        </a:p>
      </dgm:t>
    </dgm:pt>
    <dgm:pt modelId="{3B6F64AE-597C-4AF2-AB74-01C535DB8D72}" type="pres">
      <dgm:prSet presAssocID="{44A3A1C5-35EB-4C74-95A1-05D32078D0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B9EA240-0131-45BC-8254-B863B47430ED}" type="presOf" srcId="{388D06C9-A604-401B-9773-B967649ABE97}" destId="{F2AB9D46-48C5-42DA-9479-3D6C901B9F10}" srcOrd="0" destOrd="0" presId="urn:microsoft.com/office/officeart/2005/8/layout/radial4"/>
    <dgm:cxn modelId="{4EFFF073-0B2D-4BC7-89DC-714A4FDC854C}" type="presOf" srcId="{B2EFC2E3-C851-4515-BEA4-6E7571EB7004}" destId="{4343E1E3-5BB3-42F0-B4E1-0C1A91B4A3D3}" srcOrd="0" destOrd="0" presId="urn:microsoft.com/office/officeart/2005/8/layout/radial4"/>
    <dgm:cxn modelId="{8CAA2022-07C5-4176-BB71-81362D2E7141}" type="presOf" srcId="{44A3A1C5-35EB-4C74-95A1-05D32078D047}" destId="{3B6F64AE-597C-4AF2-AB74-01C535DB8D72}" srcOrd="0" destOrd="0" presId="urn:microsoft.com/office/officeart/2005/8/layout/radial4"/>
    <dgm:cxn modelId="{00ECDFF4-B117-43CF-B0A3-3932FBB49188}" srcId="{3ACE6653-5274-40F3-B0B0-290379F0D7CB}" destId="{0D5BAD71-44BB-4292-A5C8-6943981B7C3A}" srcOrd="0" destOrd="0" parTransId="{EDBD6CE3-F6A9-45DC-90DC-8FC92887B6DF}" sibTransId="{B02142CB-9184-4175-95E0-DE0754C0923D}"/>
    <dgm:cxn modelId="{3755B73B-55AF-449B-8B41-6AB1F11CAFF8}" type="presOf" srcId="{0D5BAD71-44BB-4292-A5C8-6943981B7C3A}" destId="{EA85469F-F192-45E7-A9BB-942EFACF90DD}" srcOrd="0" destOrd="0" presId="urn:microsoft.com/office/officeart/2005/8/layout/radial4"/>
    <dgm:cxn modelId="{18E0AA70-FE21-4299-89F3-406000574670}" type="presOf" srcId="{EB9F6559-78D7-47D7-8261-7BB86E4D27EC}" destId="{729C1212-757C-46F0-8036-48FCB9BA1602}" srcOrd="0" destOrd="0" presId="urn:microsoft.com/office/officeart/2005/8/layout/radial4"/>
    <dgm:cxn modelId="{39A2B138-8CD6-4B41-946D-E31364556B2E}" type="presOf" srcId="{3ACE6653-5274-40F3-B0B0-290379F0D7CB}" destId="{6BA8D15B-14D0-444F-8CE2-7819865B502D}" srcOrd="0" destOrd="0" presId="urn:microsoft.com/office/officeart/2005/8/layout/radial4"/>
    <dgm:cxn modelId="{B80AA7F1-7F54-41DB-B26F-350DA03B393E}" srcId="{3ACE6653-5274-40F3-B0B0-290379F0D7CB}" destId="{EB9F6559-78D7-47D7-8261-7BB86E4D27EC}" srcOrd="1" destOrd="0" parTransId="{3327F848-44E9-4AAC-B405-9F394379DF9A}" sibTransId="{58983C2F-DF25-4C93-943D-78F7A24BD8F4}"/>
    <dgm:cxn modelId="{3D346AA8-1EEE-43EE-8460-AE76F7FB986A}" type="presOf" srcId="{3327F848-44E9-4AAC-B405-9F394379DF9A}" destId="{F03E5408-9561-4058-A96B-BF3D42340CA5}" srcOrd="0" destOrd="0" presId="urn:microsoft.com/office/officeart/2005/8/layout/radial4"/>
    <dgm:cxn modelId="{CFF5D2A3-019A-48D9-92B7-973802A6C58E}" type="presOf" srcId="{EDBD6CE3-F6A9-45DC-90DC-8FC92887B6DF}" destId="{5D237F9C-22FF-4FA4-9E8E-5A7C066E8CAF}" srcOrd="0" destOrd="0" presId="urn:microsoft.com/office/officeart/2005/8/layout/radial4"/>
    <dgm:cxn modelId="{FA7C6B9E-A25F-4C09-858C-04C949C2AECF}" srcId="{D8776A18-4661-4D88-BF39-F7D947C8C6B2}" destId="{3ACE6653-5274-40F3-B0B0-290379F0D7CB}" srcOrd="0" destOrd="0" parTransId="{64926406-C924-4AF0-88B5-6B0199C3282A}" sibTransId="{92181CFE-C798-4D4D-AC19-3D7E2FBC5038}"/>
    <dgm:cxn modelId="{C5B633D4-6360-49A9-A576-3A598F401810}" type="presOf" srcId="{597E354E-6129-4CF1-98CF-77C5A256136C}" destId="{7696FD15-3F14-4FF8-915A-0DAD44030A07}" srcOrd="0" destOrd="0" presId="urn:microsoft.com/office/officeart/2005/8/layout/radial4"/>
    <dgm:cxn modelId="{76C2F5D4-8AD4-493E-AE93-5A58ADE61FF8}" srcId="{3ACE6653-5274-40F3-B0B0-290379F0D7CB}" destId="{44A3A1C5-35EB-4C74-95A1-05D32078D047}" srcOrd="3" destOrd="0" parTransId="{597E354E-6129-4CF1-98CF-77C5A256136C}" sibTransId="{1BCC27D5-5E49-44F0-9958-99703410D0DF}"/>
    <dgm:cxn modelId="{AB65BC1D-5C7E-4A4D-B5F8-DE94A250190E}" type="presOf" srcId="{D8776A18-4661-4D88-BF39-F7D947C8C6B2}" destId="{A64F4286-174A-47E6-9AC2-918258F71862}" srcOrd="0" destOrd="0" presId="urn:microsoft.com/office/officeart/2005/8/layout/radial4"/>
    <dgm:cxn modelId="{72C1B706-97E4-4565-B675-AD71EDA3C74C}" srcId="{3ACE6653-5274-40F3-B0B0-290379F0D7CB}" destId="{388D06C9-A604-401B-9773-B967649ABE97}" srcOrd="2" destOrd="0" parTransId="{B2EFC2E3-C851-4515-BEA4-6E7571EB7004}" sibTransId="{C1B9F4C8-14C8-445C-8BB6-004748AE8CEA}"/>
    <dgm:cxn modelId="{6E93EDD4-6EBA-4F32-A2C6-09A41805B14B}" type="presParOf" srcId="{A64F4286-174A-47E6-9AC2-918258F71862}" destId="{6BA8D15B-14D0-444F-8CE2-7819865B502D}" srcOrd="0" destOrd="0" presId="urn:microsoft.com/office/officeart/2005/8/layout/radial4"/>
    <dgm:cxn modelId="{DC0B0D6B-74F6-4C34-9ABA-A810C4DE7CDA}" type="presParOf" srcId="{A64F4286-174A-47E6-9AC2-918258F71862}" destId="{5D237F9C-22FF-4FA4-9E8E-5A7C066E8CAF}" srcOrd="1" destOrd="0" presId="urn:microsoft.com/office/officeart/2005/8/layout/radial4"/>
    <dgm:cxn modelId="{655F856D-0638-46A0-8181-DDC898732247}" type="presParOf" srcId="{A64F4286-174A-47E6-9AC2-918258F71862}" destId="{EA85469F-F192-45E7-A9BB-942EFACF90DD}" srcOrd="2" destOrd="0" presId="urn:microsoft.com/office/officeart/2005/8/layout/radial4"/>
    <dgm:cxn modelId="{D27BA08D-09EC-4317-B711-DD042B81003C}" type="presParOf" srcId="{A64F4286-174A-47E6-9AC2-918258F71862}" destId="{F03E5408-9561-4058-A96B-BF3D42340CA5}" srcOrd="3" destOrd="0" presId="urn:microsoft.com/office/officeart/2005/8/layout/radial4"/>
    <dgm:cxn modelId="{0E1A49ED-BFC5-4C9A-BCBF-F058E475FF96}" type="presParOf" srcId="{A64F4286-174A-47E6-9AC2-918258F71862}" destId="{729C1212-757C-46F0-8036-48FCB9BA1602}" srcOrd="4" destOrd="0" presId="urn:microsoft.com/office/officeart/2005/8/layout/radial4"/>
    <dgm:cxn modelId="{217D538A-0B04-4B76-925A-CE7922FB546B}" type="presParOf" srcId="{A64F4286-174A-47E6-9AC2-918258F71862}" destId="{4343E1E3-5BB3-42F0-B4E1-0C1A91B4A3D3}" srcOrd="5" destOrd="0" presId="urn:microsoft.com/office/officeart/2005/8/layout/radial4"/>
    <dgm:cxn modelId="{67113BE7-725A-4044-BD25-0E4CE3A2D021}" type="presParOf" srcId="{A64F4286-174A-47E6-9AC2-918258F71862}" destId="{F2AB9D46-48C5-42DA-9479-3D6C901B9F10}" srcOrd="6" destOrd="0" presId="urn:microsoft.com/office/officeart/2005/8/layout/radial4"/>
    <dgm:cxn modelId="{08AE26BC-C1C6-4FCD-A1A6-C9515EC46E5C}" type="presParOf" srcId="{A64F4286-174A-47E6-9AC2-918258F71862}" destId="{7696FD15-3F14-4FF8-915A-0DAD44030A07}" srcOrd="7" destOrd="0" presId="urn:microsoft.com/office/officeart/2005/8/layout/radial4"/>
    <dgm:cxn modelId="{795F3F13-CDB4-45E1-92F3-BC3AE5052424}" type="presParOf" srcId="{A64F4286-174A-47E6-9AC2-918258F71862}" destId="{3B6F64AE-597C-4AF2-AB74-01C535DB8D7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8D15B-14D0-444F-8CE2-7819865B502D}">
      <dsp:nvSpPr>
        <dsp:cNvPr id="0" name=""/>
        <dsp:cNvSpPr/>
      </dsp:nvSpPr>
      <dsp:spPr>
        <a:xfrm>
          <a:off x="3075101" y="2722091"/>
          <a:ext cx="2274732" cy="2274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EUROSTAT/ILO által vizsgált rugalmas foglalkoztatási formák</a:t>
          </a:r>
          <a:endParaRPr lang="hu-HU" sz="1900" kern="1200" dirty="0"/>
        </a:p>
      </dsp:txBody>
      <dsp:txXfrm>
        <a:off x="3408228" y="3055218"/>
        <a:ext cx="1608478" cy="1608478"/>
      </dsp:txXfrm>
    </dsp:sp>
    <dsp:sp modelId="{5D237F9C-22FF-4FA4-9E8E-5A7C066E8CAF}">
      <dsp:nvSpPr>
        <dsp:cNvPr id="0" name=""/>
        <dsp:cNvSpPr/>
      </dsp:nvSpPr>
      <dsp:spPr>
        <a:xfrm rot="11700000">
          <a:off x="1048044" y="2953734"/>
          <a:ext cx="1987923" cy="6482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85469F-F192-45E7-A9BB-942EFACF90DD}">
      <dsp:nvSpPr>
        <dsp:cNvPr id="0" name=""/>
        <dsp:cNvSpPr/>
      </dsp:nvSpPr>
      <dsp:spPr>
        <a:xfrm>
          <a:off x="1415" y="2156229"/>
          <a:ext cx="2160996" cy="1728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Részmunkaidő (&lt;36 óra/hét)</a:t>
          </a:r>
          <a:endParaRPr lang="hu-HU" sz="2300" kern="1200" dirty="0"/>
        </a:p>
      </dsp:txBody>
      <dsp:txXfrm>
        <a:off x="52050" y="2206864"/>
        <a:ext cx="2059726" cy="1627526"/>
      </dsp:txXfrm>
    </dsp:sp>
    <dsp:sp modelId="{F03E5408-9561-4058-A96B-BF3D42340CA5}">
      <dsp:nvSpPr>
        <dsp:cNvPr id="0" name=""/>
        <dsp:cNvSpPr/>
      </dsp:nvSpPr>
      <dsp:spPr>
        <a:xfrm rot="14700000">
          <a:off x="2268871" y="1498810"/>
          <a:ext cx="1987923" cy="6482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9C1212-757C-46F0-8036-48FCB9BA1602}">
      <dsp:nvSpPr>
        <dsp:cNvPr id="0" name=""/>
        <dsp:cNvSpPr/>
      </dsp:nvSpPr>
      <dsp:spPr>
        <a:xfrm>
          <a:off x="1762268" y="57725"/>
          <a:ext cx="2160996" cy="1728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Otthonról is végezhető munka</a:t>
          </a:r>
          <a:br>
            <a:rPr lang="hu-HU" sz="2300" kern="1200" dirty="0" smtClean="0"/>
          </a:br>
          <a:r>
            <a:rPr lang="hu-HU" sz="2300" kern="1200" dirty="0" smtClean="0"/>
            <a:t> (</a:t>
          </a:r>
          <a:r>
            <a:rPr lang="hu-HU" sz="2300" kern="1200" dirty="0" err="1" smtClean="0"/>
            <a:t>working</a:t>
          </a:r>
          <a:r>
            <a:rPr lang="hu-HU" sz="2300" kern="1200" dirty="0" smtClean="0"/>
            <a:t> </a:t>
          </a:r>
          <a:r>
            <a:rPr lang="hu-HU" sz="2300" kern="1200" dirty="0" err="1" smtClean="0"/>
            <a:t>at</a:t>
          </a:r>
          <a:r>
            <a:rPr lang="hu-HU" sz="2300" kern="1200" dirty="0" smtClean="0"/>
            <a:t> </a:t>
          </a:r>
          <a:r>
            <a:rPr lang="hu-HU" sz="2300" kern="1200" dirty="0" err="1" smtClean="0"/>
            <a:t>home</a:t>
          </a:r>
          <a:r>
            <a:rPr lang="hu-HU" sz="2300" kern="1200" dirty="0" smtClean="0"/>
            <a:t>)</a:t>
          </a:r>
          <a:endParaRPr lang="hu-HU" sz="2300" kern="1200" dirty="0"/>
        </a:p>
      </dsp:txBody>
      <dsp:txXfrm>
        <a:off x="1812903" y="108360"/>
        <a:ext cx="2059726" cy="1627526"/>
      </dsp:txXfrm>
    </dsp:sp>
    <dsp:sp modelId="{4343E1E3-5BB3-42F0-B4E1-0C1A91B4A3D3}">
      <dsp:nvSpPr>
        <dsp:cNvPr id="0" name=""/>
        <dsp:cNvSpPr/>
      </dsp:nvSpPr>
      <dsp:spPr>
        <a:xfrm rot="17700000">
          <a:off x="4168141" y="1498810"/>
          <a:ext cx="1987923" cy="6482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AB9D46-48C5-42DA-9479-3D6C901B9F10}">
      <dsp:nvSpPr>
        <dsp:cNvPr id="0" name=""/>
        <dsp:cNvSpPr/>
      </dsp:nvSpPr>
      <dsp:spPr>
        <a:xfrm>
          <a:off x="4501671" y="57725"/>
          <a:ext cx="2160996" cy="1728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Határozott idejű munkaszerződés (</a:t>
          </a:r>
          <a:r>
            <a:rPr lang="hu-HU" sz="2300" kern="1200" dirty="0" err="1" smtClean="0"/>
            <a:t>temporary</a:t>
          </a:r>
          <a:r>
            <a:rPr lang="hu-HU" sz="2300" kern="1200" dirty="0" smtClean="0"/>
            <a:t>)</a:t>
          </a:r>
          <a:endParaRPr lang="hu-HU" sz="2300" kern="1200" dirty="0"/>
        </a:p>
      </dsp:txBody>
      <dsp:txXfrm>
        <a:off x="4552306" y="108360"/>
        <a:ext cx="2059726" cy="1627526"/>
      </dsp:txXfrm>
    </dsp:sp>
    <dsp:sp modelId="{7696FD15-3F14-4FF8-915A-0DAD44030A07}">
      <dsp:nvSpPr>
        <dsp:cNvPr id="0" name=""/>
        <dsp:cNvSpPr/>
      </dsp:nvSpPr>
      <dsp:spPr>
        <a:xfrm rot="20700000">
          <a:off x="5388968" y="2953734"/>
          <a:ext cx="1987923" cy="6482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F64AE-597C-4AF2-AB74-01C535DB8D72}">
      <dsp:nvSpPr>
        <dsp:cNvPr id="0" name=""/>
        <dsp:cNvSpPr/>
      </dsp:nvSpPr>
      <dsp:spPr>
        <a:xfrm>
          <a:off x="6262524" y="2156229"/>
          <a:ext cx="2160996" cy="1728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Önfoglalkoztatás</a:t>
          </a:r>
          <a:endParaRPr lang="hu-HU" sz="2300" kern="1200" dirty="0"/>
        </a:p>
      </dsp:txBody>
      <dsp:txXfrm>
        <a:off x="6313159" y="2206864"/>
        <a:ext cx="2059726" cy="1627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8D15B-14D0-444F-8CE2-7819865B502D}">
      <dsp:nvSpPr>
        <dsp:cNvPr id="0" name=""/>
        <dsp:cNvSpPr/>
      </dsp:nvSpPr>
      <dsp:spPr>
        <a:xfrm>
          <a:off x="3075101" y="2722091"/>
          <a:ext cx="2274732" cy="2274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EUROSTAT/ILO által vizsgált rugalmas foglalkoztatási formák</a:t>
          </a:r>
          <a:endParaRPr lang="hu-HU" sz="1900" kern="1200" dirty="0"/>
        </a:p>
      </dsp:txBody>
      <dsp:txXfrm>
        <a:off x="3408228" y="3055218"/>
        <a:ext cx="1608478" cy="1608478"/>
      </dsp:txXfrm>
    </dsp:sp>
    <dsp:sp modelId="{5D237F9C-22FF-4FA4-9E8E-5A7C066E8CAF}">
      <dsp:nvSpPr>
        <dsp:cNvPr id="0" name=""/>
        <dsp:cNvSpPr/>
      </dsp:nvSpPr>
      <dsp:spPr>
        <a:xfrm rot="11700000">
          <a:off x="1048044" y="2953734"/>
          <a:ext cx="1987923" cy="6482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85469F-F192-45E7-A9BB-942EFACF90DD}">
      <dsp:nvSpPr>
        <dsp:cNvPr id="0" name=""/>
        <dsp:cNvSpPr/>
      </dsp:nvSpPr>
      <dsp:spPr>
        <a:xfrm>
          <a:off x="1415" y="2156229"/>
          <a:ext cx="2160996" cy="1728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Részmunkaidő (&lt;36 óra/hét)</a:t>
          </a:r>
          <a:endParaRPr lang="hu-HU" sz="2300" kern="1200" dirty="0"/>
        </a:p>
      </dsp:txBody>
      <dsp:txXfrm>
        <a:off x="52050" y="2206864"/>
        <a:ext cx="2059726" cy="1627526"/>
      </dsp:txXfrm>
    </dsp:sp>
    <dsp:sp modelId="{F03E5408-9561-4058-A96B-BF3D42340CA5}">
      <dsp:nvSpPr>
        <dsp:cNvPr id="0" name=""/>
        <dsp:cNvSpPr/>
      </dsp:nvSpPr>
      <dsp:spPr>
        <a:xfrm rot="14700000">
          <a:off x="2268871" y="1498810"/>
          <a:ext cx="1987923" cy="6482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9C1212-757C-46F0-8036-48FCB9BA1602}">
      <dsp:nvSpPr>
        <dsp:cNvPr id="0" name=""/>
        <dsp:cNvSpPr/>
      </dsp:nvSpPr>
      <dsp:spPr>
        <a:xfrm>
          <a:off x="1762268" y="57725"/>
          <a:ext cx="2160996" cy="1728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Otthonról is végezhető munka</a:t>
          </a:r>
          <a:br>
            <a:rPr lang="hu-HU" sz="2300" kern="1200" dirty="0" smtClean="0"/>
          </a:br>
          <a:r>
            <a:rPr lang="hu-HU" sz="2300" kern="1200" dirty="0" smtClean="0"/>
            <a:t> (</a:t>
          </a:r>
          <a:r>
            <a:rPr lang="hu-HU" sz="2300" kern="1200" dirty="0" err="1" smtClean="0"/>
            <a:t>working</a:t>
          </a:r>
          <a:r>
            <a:rPr lang="hu-HU" sz="2300" kern="1200" dirty="0" smtClean="0"/>
            <a:t> </a:t>
          </a:r>
          <a:r>
            <a:rPr lang="hu-HU" sz="2300" kern="1200" dirty="0" err="1" smtClean="0"/>
            <a:t>at</a:t>
          </a:r>
          <a:r>
            <a:rPr lang="hu-HU" sz="2300" kern="1200" dirty="0" smtClean="0"/>
            <a:t> </a:t>
          </a:r>
          <a:r>
            <a:rPr lang="hu-HU" sz="2300" kern="1200" dirty="0" err="1" smtClean="0"/>
            <a:t>home</a:t>
          </a:r>
          <a:r>
            <a:rPr lang="hu-HU" sz="2300" kern="1200" dirty="0" smtClean="0"/>
            <a:t>)</a:t>
          </a:r>
          <a:endParaRPr lang="hu-HU" sz="2300" kern="1200" dirty="0"/>
        </a:p>
      </dsp:txBody>
      <dsp:txXfrm>
        <a:off x="1812903" y="108360"/>
        <a:ext cx="2059726" cy="1627526"/>
      </dsp:txXfrm>
    </dsp:sp>
    <dsp:sp modelId="{4343E1E3-5BB3-42F0-B4E1-0C1A91B4A3D3}">
      <dsp:nvSpPr>
        <dsp:cNvPr id="0" name=""/>
        <dsp:cNvSpPr/>
      </dsp:nvSpPr>
      <dsp:spPr>
        <a:xfrm rot="17700000">
          <a:off x="4168141" y="1498810"/>
          <a:ext cx="1987923" cy="6482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AB9D46-48C5-42DA-9479-3D6C901B9F10}">
      <dsp:nvSpPr>
        <dsp:cNvPr id="0" name=""/>
        <dsp:cNvSpPr/>
      </dsp:nvSpPr>
      <dsp:spPr>
        <a:xfrm>
          <a:off x="4501671" y="57725"/>
          <a:ext cx="2160996" cy="1728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Határozott idejű munkaszerződés (</a:t>
          </a:r>
          <a:r>
            <a:rPr lang="hu-HU" sz="2300" kern="1200" dirty="0" err="1" smtClean="0"/>
            <a:t>temporary</a:t>
          </a:r>
          <a:r>
            <a:rPr lang="hu-HU" sz="2300" kern="1200" dirty="0" smtClean="0"/>
            <a:t>)</a:t>
          </a:r>
          <a:endParaRPr lang="hu-HU" sz="2300" kern="1200" dirty="0"/>
        </a:p>
      </dsp:txBody>
      <dsp:txXfrm>
        <a:off x="4552306" y="108360"/>
        <a:ext cx="2059726" cy="1627526"/>
      </dsp:txXfrm>
    </dsp:sp>
    <dsp:sp modelId="{7696FD15-3F14-4FF8-915A-0DAD44030A07}">
      <dsp:nvSpPr>
        <dsp:cNvPr id="0" name=""/>
        <dsp:cNvSpPr/>
      </dsp:nvSpPr>
      <dsp:spPr>
        <a:xfrm rot="20700000">
          <a:off x="5388968" y="2953734"/>
          <a:ext cx="1987923" cy="6482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F64AE-597C-4AF2-AB74-01C535DB8D72}">
      <dsp:nvSpPr>
        <dsp:cNvPr id="0" name=""/>
        <dsp:cNvSpPr/>
      </dsp:nvSpPr>
      <dsp:spPr>
        <a:xfrm>
          <a:off x="6262524" y="2156229"/>
          <a:ext cx="2160996" cy="1728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Önfoglalkoztatás</a:t>
          </a:r>
          <a:endParaRPr lang="hu-HU" sz="2300" kern="1200" dirty="0"/>
        </a:p>
      </dsp:txBody>
      <dsp:txXfrm>
        <a:off x="6313159" y="2206864"/>
        <a:ext cx="2059726" cy="1627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8D15B-14D0-444F-8CE2-7819865B502D}">
      <dsp:nvSpPr>
        <dsp:cNvPr id="0" name=""/>
        <dsp:cNvSpPr/>
      </dsp:nvSpPr>
      <dsp:spPr>
        <a:xfrm>
          <a:off x="1563833" y="1431221"/>
          <a:ext cx="1156808" cy="1156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EUROSTAT/ILO által vizsgált rugalmas foglalkoztatási formák</a:t>
          </a:r>
          <a:endParaRPr lang="hu-HU" sz="900" kern="1200" dirty="0"/>
        </a:p>
      </dsp:txBody>
      <dsp:txXfrm>
        <a:off x="1733244" y="1600632"/>
        <a:ext cx="817986" cy="817986"/>
      </dsp:txXfrm>
    </dsp:sp>
    <dsp:sp modelId="{5D237F9C-22FF-4FA4-9E8E-5A7C066E8CAF}">
      <dsp:nvSpPr>
        <dsp:cNvPr id="0" name=""/>
        <dsp:cNvSpPr/>
      </dsp:nvSpPr>
      <dsp:spPr>
        <a:xfrm rot="11700000">
          <a:off x="532980" y="1549022"/>
          <a:ext cx="1010952" cy="3296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85469F-F192-45E7-A9BB-942EFACF90DD}">
      <dsp:nvSpPr>
        <dsp:cNvPr id="0" name=""/>
        <dsp:cNvSpPr/>
      </dsp:nvSpPr>
      <dsp:spPr>
        <a:xfrm>
          <a:off x="719" y="1143454"/>
          <a:ext cx="1098968" cy="87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Részmunkaidő (&lt;36 óra/hét)</a:t>
          </a:r>
          <a:endParaRPr lang="hu-HU" sz="1100" kern="1200" dirty="0"/>
        </a:p>
      </dsp:txBody>
      <dsp:txXfrm>
        <a:off x="26469" y="1169204"/>
        <a:ext cx="1047468" cy="827674"/>
      </dsp:txXfrm>
    </dsp:sp>
    <dsp:sp modelId="{F03E5408-9561-4058-A96B-BF3D42340CA5}">
      <dsp:nvSpPr>
        <dsp:cNvPr id="0" name=""/>
        <dsp:cNvSpPr/>
      </dsp:nvSpPr>
      <dsp:spPr>
        <a:xfrm rot="14700000">
          <a:off x="1153827" y="809125"/>
          <a:ext cx="1010952" cy="3296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9C1212-757C-46F0-8036-48FCB9BA1602}">
      <dsp:nvSpPr>
        <dsp:cNvPr id="0" name=""/>
        <dsp:cNvSpPr/>
      </dsp:nvSpPr>
      <dsp:spPr>
        <a:xfrm>
          <a:off x="896196" y="76266"/>
          <a:ext cx="1098968" cy="87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Otthonról is végezhető munka</a:t>
          </a:r>
          <a:br>
            <a:rPr lang="hu-HU" sz="1100" kern="1200" dirty="0" smtClean="0"/>
          </a:br>
          <a:r>
            <a:rPr lang="hu-HU" sz="1100" kern="1200" dirty="0" smtClean="0"/>
            <a:t> (</a:t>
          </a:r>
          <a:r>
            <a:rPr lang="hu-HU" sz="1100" kern="1200" dirty="0" err="1" smtClean="0"/>
            <a:t>working</a:t>
          </a:r>
          <a:r>
            <a:rPr lang="hu-HU" sz="1100" kern="1200" dirty="0" smtClean="0"/>
            <a:t> </a:t>
          </a:r>
          <a:r>
            <a:rPr lang="hu-HU" sz="1100" kern="1200" dirty="0" err="1" smtClean="0"/>
            <a:t>at</a:t>
          </a:r>
          <a:r>
            <a:rPr lang="hu-HU" sz="1100" kern="1200" dirty="0" smtClean="0"/>
            <a:t> </a:t>
          </a:r>
          <a:r>
            <a:rPr lang="hu-HU" sz="1100" kern="1200" dirty="0" err="1" smtClean="0"/>
            <a:t>home</a:t>
          </a:r>
          <a:r>
            <a:rPr lang="hu-HU" sz="1100" kern="1200" dirty="0" smtClean="0"/>
            <a:t>)</a:t>
          </a:r>
          <a:endParaRPr lang="hu-HU" sz="1100" kern="1200" dirty="0"/>
        </a:p>
      </dsp:txBody>
      <dsp:txXfrm>
        <a:off x="921946" y="102016"/>
        <a:ext cx="1047468" cy="827674"/>
      </dsp:txXfrm>
    </dsp:sp>
    <dsp:sp modelId="{4343E1E3-5BB3-42F0-B4E1-0C1A91B4A3D3}">
      <dsp:nvSpPr>
        <dsp:cNvPr id="0" name=""/>
        <dsp:cNvSpPr/>
      </dsp:nvSpPr>
      <dsp:spPr>
        <a:xfrm rot="17700000">
          <a:off x="2119695" y="809125"/>
          <a:ext cx="1010952" cy="3296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AB9D46-48C5-42DA-9479-3D6C901B9F10}">
      <dsp:nvSpPr>
        <dsp:cNvPr id="0" name=""/>
        <dsp:cNvSpPr/>
      </dsp:nvSpPr>
      <dsp:spPr>
        <a:xfrm>
          <a:off x="2289311" y="76266"/>
          <a:ext cx="1098968" cy="87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Határozott idejű munkaszerződés (</a:t>
          </a:r>
          <a:r>
            <a:rPr lang="hu-HU" sz="1100" kern="1200" dirty="0" err="1" smtClean="0"/>
            <a:t>temporary</a:t>
          </a:r>
          <a:r>
            <a:rPr lang="hu-HU" sz="1100" kern="1200" dirty="0" smtClean="0"/>
            <a:t>)</a:t>
          </a:r>
          <a:endParaRPr lang="hu-HU" sz="1100" kern="1200" dirty="0"/>
        </a:p>
      </dsp:txBody>
      <dsp:txXfrm>
        <a:off x="2315061" y="102016"/>
        <a:ext cx="1047468" cy="827674"/>
      </dsp:txXfrm>
    </dsp:sp>
    <dsp:sp modelId="{7696FD15-3F14-4FF8-915A-0DAD44030A07}">
      <dsp:nvSpPr>
        <dsp:cNvPr id="0" name=""/>
        <dsp:cNvSpPr/>
      </dsp:nvSpPr>
      <dsp:spPr>
        <a:xfrm rot="20700000">
          <a:off x="2740543" y="1549022"/>
          <a:ext cx="1010952" cy="3296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F64AE-597C-4AF2-AB74-01C535DB8D72}">
      <dsp:nvSpPr>
        <dsp:cNvPr id="0" name=""/>
        <dsp:cNvSpPr/>
      </dsp:nvSpPr>
      <dsp:spPr>
        <a:xfrm>
          <a:off x="3184788" y="1143454"/>
          <a:ext cx="1098968" cy="87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Önfoglalkoztatás</a:t>
          </a:r>
          <a:endParaRPr lang="hu-HU" sz="1100" kern="1200" dirty="0"/>
        </a:p>
      </dsp:txBody>
      <dsp:txXfrm>
        <a:off x="3210538" y="1169204"/>
        <a:ext cx="1047468" cy="827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8D15B-14D0-444F-8CE2-7819865B502D}">
      <dsp:nvSpPr>
        <dsp:cNvPr id="0" name=""/>
        <dsp:cNvSpPr/>
      </dsp:nvSpPr>
      <dsp:spPr>
        <a:xfrm>
          <a:off x="1563833" y="1431221"/>
          <a:ext cx="1156808" cy="1156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EUROSTAT/ILO által vizsgált rugalmas foglalkoztatási formák</a:t>
          </a:r>
          <a:endParaRPr lang="hu-HU" sz="900" kern="1200" dirty="0"/>
        </a:p>
      </dsp:txBody>
      <dsp:txXfrm>
        <a:off x="1733244" y="1600632"/>
        <a:ext cx="817986" cy="817986"/>
      </dsp:txXfrm>
    </dsp:sp>
    <dsp:sp modelId="{5D237F9C-22FF-4FA4-9E8E-5A7C066E8CAF}">
      <dsp:nvSpPr>
        <dsp:cNvPr id="0" name=""/>
        <dsp:cNvSpPr/>
      </dsp:nvSpPr>
      <dsp:spPr>
        <a:xfrm rot="11700000">
          <a:off x="532980" y="1549022"/>
          <a:ext cx="1010952" cy="3296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85469F-F192-45E7-A9BB-942EFACF90DD}">
      <dsp:nvSpPr>
        <dsp:cNvPr id="0" name=""/>
        <dsp:cNvSpPr/>
      </dsp:nvSpPr>
      <dsp:spPr>
        <a:xfrm>
          <a:off x="719" y="1143454"/>
          <a:ext cx="1098968" cy="87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Részmunkaidő (&lt;36 óra/hét)</a:t>
          </a:r>
          <a:endParaRPr lang="hu-HU" sz="1100" kern="1200" dirty="0"/>
        </a:p>
      </dsp:txBody>
      <dsp:txXfrm>
        <a:off x="26469" y="1169204"/>
        <a:ext cx="1047468" cy="827674"/>
      </dsp:txXfrm>
    </dsp:sp>
    <dsp:sp modelId="{F03E5408-9561-4058-A96B-BF3D42340CA5}">
      <dsp:nvSpPr>
        <dsp:cNvPr id="0" name=""/>
        <dsp:cNvSpPr/>
      </dsp:nvSpPr>
      <dsp:spPr>
        <a:xfrm rot="14700000">
          <a:off x="1153827" y="809125"/>
          <a:ext cx="1010952" cy="3296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9C1212-757C-46F0-8036-48FCB9BA1602}">
      <dsp:nvSpPr>
        <dsp:cNvPr id="0" name=""/>
        <dsp:cNvSpPr/>
      </dsp:nvSpPr>
      <dsp:spPr>
        <a:xfrm>
          <a:off x="896196" y="76266"/>
          <a:ext cx="1098968" cy="87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Otthonról is végezhető munka</a:t>
          </a:r>
          <a:br>
            <a:rPr lang="hu-HU" sz="1100" kern="1200" dirty="0" smtClean="0"/>
          </a:br>
          <a:r>
            <a:rPr lang="hu-HU" sz="1100" kern="1200" dirty="0" smtClean="0"/>
            <a:t> (</a:t>
          </a:r>
          <a:r>
            <a:rPr lang="hu-HU" sz="1100" kern="1200" dirty="0" err="1" smtClean="0"/>
            <a:t>working</a:t>
          </a:r>
          <a:r>
            <a:rPr lang="hu-HU" sz="1100" kern="1200" dirty="0" smtClean="0"/>
            <a:t> </a:t>
          </a:r>
          <a:r>
            <a:rPr lang="hu-HU" sz="1100" kern="1200" dirty="0" err="1" smtClean="0"/>
            <a:t>at</a:t>
          </a:r>
          <a:r>
            <a:rPr lang="hu-HU" sz="1100" kern="1200" dirty="0" smtClean="0"/>
            <a:t> </a:t>
          </a:r>
          <a:r>
            <a:rPr lang="hu-HU" sz="1100" kern="1200" dirty="0" err="1" smtClean="0"/>
            <a:t>home</a:t>
          </a:r>
          <a:r>
            <a:rPr lang="hu-HU" sz="1100" kern="1200" dirty="0" smtClean="0"/>
            <a:t>)</a:t>
          </a:r>
          <a:endParaRPr lang="hu-HU" sz="1100" kern="1200" dirty="0"/>
        </a:p>
      </dsp:txBody>
      <dsp:txXfrm>
        <a:off x="921946" y="102016"/>
        <a:ext cx="1047468" cy="827674"/>
      </dsp:txXfrm>
    </dsp:sp>
    <dsp:sp modelId="{4343E1E3-5BB3-42F0-B4E1-0C1A91B4A3D3}">
      <dsp:nvSpPr>
        <dsp:cNvPr id="0" name=""/>
        <dsp:cNvSpPr/>
      </dsp:nvSpPr>
      <dsp:spPr>
        <a:xfrm rot="17700000">
          <a:off x="2119695" y="809125"/>
          <a:ext cx="1010952" cy="3296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AB9D46-48C5-42DA-9479-3D6C901B9F10}">
      <dsp:nvSpPr>
        <dsp:cNvPr id="0" name=""/>
        <dsp:cNvSpPr/>
      </dsp:nvSpPr>
      <dsp:spPr>
        <a:xfrm>
          <a:off x="2289311" y="76266"/>
          <a:ext cx="1098968" cy="87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Határozott idejű munkaszerződés (</a:t>
          </a:r>
          <a:r>
            <a:rPr lang="hu-HU" sz="1100" kern="1200" dirty="0" err="1" smtClean="0"/>
            <a:t>temporary</a:t>
          </a:r>
          <a:r>
            <a:rPr lang="hu-HU" sz="1100" kern="1200" dirty="0" smtClean="0"/>
            <a:t>)</a:t>
          </a:r>
          <a:endParaRPr lang="hu-HU" sz="1100" kern="1200" dirty="0"/>
        </a:p>
      </dsp:txBody>
      <dsp:txXfrm>
        <a:off x="2315061" y="102016"/>
        <a:ext cx="1047468" cy="827674"/>
      </dsp:txXfrm>
    </dsp:sp>
    <dsp:sp modelId="{7696FD15-3F14-4FF8-915A-0DAD44030A07}">
      <dsp:nvSpPr>
        <dsp:cNvPr id="0" name=""/>
        <dsp:cNvSpPr/>
      </dsp:nvSpPr>
      <dsp:spPr>
        <a:xfrm rot="20700000">
          <a:off x="2740543" y="1549022"/>
          <a:ext cx="1010952" cy="3296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F64AE-597C-4AF2-AB74-01C535DB8D72}">
      <dsp:nvSpPr>
        <dsp:cNvPr id="0" name=""/>
        <dsp:cNvSpPr/>
      </dsp:nvSpPr>
      <dsp:spPr>
        <a:xfrm>
          <a:off x="3184788" y="1143454"/>
          <a:ext cx="1098968" cy="87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Önfoglalkoztatás</a:t>
          </a:r>
          <a:endParaRPr lang="hu-HU" sz="1100" kern="1200" dirty="0"/>
        </a:p>
      </dsp:txBody>
      <dsp:txXfrm>
        <a:off x="3210538" y="1169204"/>
        <a:ext cx="1047468" cy="827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0.04154</cdr:x>
      <cdr:y>0.1372</cdr:y>
    </cdr:from>
    <cdr:to>
      <cdr:x>0.99144</cdr:x>
      <cdr:y>0.1372</cdr:y>
    </cdr:to>
    <cdr:cxnSp macro="">
      <cdr:nvCxnSpPr>
        <cdr:cNvPr id="3" name="Egyenes összekötő 2"/>
        <cdr:cNvCxnSpPr/>
      </cdr:nvCxnSpPr>
      <cdr:spPr>
        <a:xfrm xmlns:a="http://schemas.openxmlformats.org/drawingml/2006/main">
          <a:off x="349520" y="687040"/>
          <a:ext cx="799288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0.70048</cdr:x>
      <cdr:y>0.07968</cdr:y>
    </cdr:from>
    <cdr:to>
      <cdr:x>0.98288</cdr:x>
      <cdr:y>0.1372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5894136" y="399008"/>
          <a:ext cx="2376264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 smtClean="0"/>
            <a:t>2020 cél: 75%</a:t>
          </a:r>
          <a:endParaRPr lang="hu-H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C6CB8285-F05B-482A-829B-8617259C3CD7}" type="datetimeFigureOut">
              <a:rPr lang="hu-HU" smtClean="0"/>
              <a:t>2017.01.24.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C55F580E-D14F-4AAC-A000-5A0CEEDCC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6745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47BF95A6-0AB2-481E-A0E4-793E77344A42}" type="datetimeFigureOut">
              <a:rPr lang="hu-HU" smtClean="0"/>
              <a:pPr/>
              <a:t>2017.01.24.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8C940E35-E58E-49D1-BB24-A345ECC414A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717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40E35-E58E-49D1-BB24-A345ECC414A1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755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40E35-E58E-49D1-BB24-A345ECC414A1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065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40E35-E58E-49D1-BB24-A345ECC414A1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598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40E35-E58E-49D1-BB24-A345ECC414A1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668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40E35-E58E-49D1-BB24-A345ECC414A1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571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40E35-E58E-49D1-BB24-A345ECC414A1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8909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40E35-E58E-49D1-BB24-A345ECC414A1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9727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40E35-E58E-49D1-BB24-A345ECC414A1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354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K 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753494"/>
            <a:ext cx="7772400" cy="12515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776864" cy="115212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7" name="Alcím 2"/>
          <p:cNvSpPr txBox="1">
            <a:spLocks/>
          </p:cNvSpPr>
          <p:nvPr userDrawn="1"/>
        </p:nvSpPr>
        <p:spPr>
          <a:xfrm>
            <a:off x="0" y="6622504"/>
            <a:ext cx="9144000" cy="2628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www.bvk.hu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Kép 9" descr="BVK_logo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3888" y="5733256"/>
            <a:ext cx="2160240" cy="646495"/>
          </a:xfrm>
          <a:prstGeom prst="rect">
            <a:avLst/>
          </a:prstGeom>
        </p:spPr>
      </p:pic>
      <p:pic>
        <p:nvPicPr>
          <p:cNvPr id="11" name="Kép 10" descr="Depositphotos_18238995_original_BV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89248"/>
            <a:ext cx="9144000" cy="2132605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0" y="-27384"/>
            <a:ext cx="9144000" cy="144016"/>
          </a:xfrm>
          <a:prstGeom prst="rect">
            <a:avLst/>
          </a:prstGeom>
          <a:solidFill>
            <a:srgbClr val="F2C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K 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6131024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C26B6F0-9756-4783-9F4C-3C319900B81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www.bvk.hu – Készítette: Szalai Piroska</a:t>
            </a:r>
            <a:endParaRPr lang="hu-HU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467544" y="6237312"/>
            <a:ext cx="8280920" cy="0"/>
          </a:xfrm>
          <a:prstGeom prst="line">
            <a:avLst/>
          </a:prstGeom>
          <a:ln w="38100">
            <a:solidFill>
              <a:srgbClr val="F2C91A"/>
            </a:solidFill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Kép 16" descr="BVK_logo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51558" y="404664"/>
            <a:ext cx="1924897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VK 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208912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2906713"/>
            <a:ext cx="82089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C26B6F0-9756-4783-9F4C-3C319900B81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www.bvk.hu – Készítette: Szalai Piroska</a:t>
            </a:r>
            <a:endParaRPr lang="hu-HU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467544" y="6237312"/>
            <a:ext cx="8280920" cy="0"/>
          </a:xfrm>
          <a:prstGeom prst="line">
            <a:avLst/>
          </a:prstGeom>
          <a:ln w="38100">
            <a:solidFill>
              <a:srgbClr val="F2C91A"/>
            </a:solidFill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Kép 12" descr="BVK_logo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51558" y="404664"/>
            <a:ext cx="1924897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K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C26B6F0-9756-4783-9F4C-3C319900B81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www.bvk.hu – Készítette: Szalai Piroska</a:t>
            </a:r>
            <a:endParaRPr lang="hu-HU" dirty="0"/>
          </a:p>
        </p:txBody>
      </p:sp>
      <p:cxnSp>
        <p:nvCxnSpPr>
          <p:cNvPr id="15" name="Egyenes összekötő 14"/>
          <p:cNvCxnSpPr/>
          <p:nvPr userDrawn="1"/>
        </p:nvCxnSpPr>
        <p:spPr>
          <a:xfrm>
            <a:off x="467544" y="6237312"/>
            <a:ext cx="8280920" cy="0"/>
          </a:xfrm>
          <a:prstGeom prst="line">
            <a:avLst/>
          </a:prstGeom>
          <a:ln w="38100">
            <a:solidFill>
              <a:srgbClr val="F2C91A"/>
            </a:solidFill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5987008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pic>
        <p:nvPicPr>
          <p:cNvPr id="17" name="Kép 16" descr="BVK_logo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51558" y="404664"/>
            <a:ext cx="1924897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K 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64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C26B6F0-9756-4783-9F4C-3C319900B81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www.bvk.hu – Készítette: Szalai Piroska</a:t>
            </a:r>
            <a:endParaRPr lang="hu-HU" dirty="0"/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467544" y="6237312"/>
            <a:ext cx="8280920" cy="0"/>
          </a:xfrm>
          <a:prstGeom prst="line">
            <a:avLst/>
          </a:prstGeom>
          <a:ln w="38100">
            <a:solidFill>
              <a:srgbClr val="F2C91A"/>
            </a:solidFill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5987008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pic>
        <p:nvPicPr>
          <p:cNvPr id="18" name="Kép 17" descr="BVK_logo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51558" y="404664"/>
            <a:ext cx="1924897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6.jp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Depositphotos_18238995_original_BV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9144000" cy="213260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0" y="0"/>
            <a:ext cx="9144000" cy="144016"/>
          </a:xfrm>
          <a:prstGeom prst="rect">
            <a:avLst/>
          </a:prstGeom>
          <a:solidFill>
            <a:srgbClr val="F2C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95536" y="2753494"/>
            <a:ext cx="8352928" cy="1251570"/>
          </a:xfrm>
        </p:spPr>
        <p:txBody>
          <a:bodyPr>
            <a:normAutofit/>
          </a:bodyPr>
          <a:lstStyle/>
          <a:p>
            <a:r>
              <a:rPr lang="hu-HU" dirty="0"/>
              <a:t>Családbarát rugalmas foglalkoztatás itthon és az Európai Unióban</a:t>
            </a:r>
          </a:p>
        </p:txBody>
      </p:sp>
      <p:sp>
        <p:nvSpPr>
          <p:cNvPr id="13" name="Alcím 1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784976" cy="1368152"/>
          </a:xfrm>
        </p:spPr>
        <p:txBody>
          <a:bodyPr>
            <a:normAutofit/>
          </a:bodyPr>
          <a:lstStyle/>
          <a:p>
            <a:r>
              <a:rPr lang="hu-HU" dirty="0" smtClean="0"/>
              <a:t>Szalai Piroska</a:t>
            </a:r>
          </a:p>
          <a:p>
            <a:r>
              <a:rPr lang="hu-HU" dirty="0" smtClean="0"/>
              <a:t>Budapest, 2017.  január 24.</a:t>
            </a:r>
            <a:endParaRPr lang="hu-HU" dirty="0"/>
          </a:p>
          <a:p>
            <a:r>
              <a:rPr lang="hu-HU" dirty="0"/>
              <a:t>Mini konferencia a részmunkaidőről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95536" y="259307"/>
            <a:ext cx="6291336" cy="779439"/>
          </a:xfrm>
        </p:spPr>
        <p:txBody>
          <a:bodyPr>
            <a:noAutofit/>
          </a:bodyPr>
          <a:lstStyle/>
          <a:p>
            <a:r>
              <a:rPr lang="hu-HU" sz="2400" dirty="0" smtClean="0"/>
              <a:t>Rugalmas foglalkoztatás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6F0-9756-4783-9F4C-3C319900B81B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7992888" cy="365125"/>
          </a:xfrm>
        </p:spPr>
        <p:txBody>
          <a:bodyPr/>
          <a:lstStyle/>
          <a:p>
            <a:r>
              <a:rPr lang="hu-HU" dirty="0" err="1"/>
              <a:t>www.bvk.hu</a:t>
            </a:r>
            <a:r>
              <a:rPr lang="hu-HU" dirty="0"/>
              <a:t> – Készítette: Szalai Piroska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473481"/>
              </p:ext>
            </p:extLst>
          </p:nvPr>
        </p:nvGraphicFramePr>
        <p:xfrm>
          <a:off x="406056" y="1085776"/>
          <a:ext cx="8414415" cy="500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4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95536" y="259307"/>
            <a:ext cx="6291336" cy="779439"/>
          </a:xfrm>
        </p:spPr>
        <p:txBody>
          <a:bodyPr>
            <a:noAutofit/>
          </a:bodyPr>
          <a:lstStyle/>
          <a:p>
            <a:r>
              <a:rPr lang="hu-HU" sz="2400" dirty="0" smtClean="0"/>
              <a:t>Rugalmas foglalkoztatás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6F0-9756-4783-9F4C-3C319900B81B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7992888" cy="365125"/>
          </a:xfrm>
        </p:spPr>
        <p:txBody>
          <a:bodyPr/>
          <a:lstStyle/>
          <a:p>
            <a:r>
              <a:rPr lang="hu-HU" dirty="0" err="1"/>
              <a:t>www.bvk.hu</a:t>
            </a:r>
            <a:r>
              <a:rPr lang="hu-HU" dirty="0"/>
              <a:t> – Készítette: Szalai Piroska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395536" y="1038746"/>
          <a:ext cx="8424936" cy="505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31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A8D15B-14D0-444F-8CE2-7819865B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6BA8D15B-14D0-444F-8CE2-7819865B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6BA8D15B-14D0-444F-8CE2-7819865B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6BA8D15B-14D0-444F-8CE2-7819865B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dgm id="{6BA8D15B-14D0-444F-8CE2-7819865B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237F9C-22FF-4FA4-9E8E-5A7C066E8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5D237F9C-22FF-4FA4-9E8E-5A7C066E8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5D237F9C-22FF-4FA4-9E8E-5A7C066E8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5D237F9C-22FF-4FA4-9E8E-5A7C066E8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5D237F9C-22FF-4FA4-9E8E-5A7C066E8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85469F-F192-45E7-A9BB-942EFACF9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EA85469F-F192-45E7-A9BB-942EFACF9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EA85469F-F192-45E7-A9BB-942EFACF9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EA85469F-F192-45E7-A9BB-942EFACF9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EA85469F-F192-45E7-A9BB-942EFACF9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3E5408-9561-4058-A96B-BF3D42340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F03E5408-9561-4058-A96B-BF3D42340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F03E5408-9561-4058-A96B-BF3D42340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F03E5408-9561-4058-A96B-BF3D42340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F03E5408-9561-4058-A96B-BF3D42340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9C1212-757C-46F0-8036-48FCB9BA1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729C1212-757C-46F0-8036-48FCB9BA1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729C1212-757C-46F0-8036-48FCB9BA1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729C1212-757C-46F0-8036-48FCB9BA1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729C1212-757C-46F0-8036-48FCB9BA1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43E1E3-5BB3-42F0-B4E1-0C1A91B4A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343E1E3-5BB3-42F0-B4E1-0C1A91B4A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4343E1E3-5BB3-42F0-B4E1-0C1A91B4A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4343E1E3-5BB3-42F0-B4E1-0C1A91B4A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4343E1E3-5BB3-42F0-B4E1-0C1A91B4A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AB9D46-48C5-42DA-9479-3D6C901B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2AB9D46-48C5-42DA-9479-3D6C901B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F2AB9D46-48C5-42DA-9479-3D6C901B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F2AB9D46-48C5-42DA-9479-3D6C901B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F2AB9D46-48C5-42DA-9479-3D6C901B9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96FD15-3F14-4FF8-915A-0DAD4403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7696FD15-3F14-4FF8-915A-0DAD4403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7696FD15-3F14-4FF8-915A-0DAD4403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7696FD15-3F14-4FF8-915A-0DAD4403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7696FD15-3F14-4FF8-915A-0DAD44030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6F64AE-597C-4AF2-AB74-01C535DB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graphicEl>
                                              <a:dgm id="{3B6F64AE-597C-4AF2-AB74-01C535DB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3B6F64AE-597C-4AF2-AB74-01C535DB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3B6F64AE-597C-4AF2-AB74-01C535DB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3B6F64AE-597C-4AF2-AB74-01C535DB8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95536" y="259307"/>
            <a:ext cx="6291336" cy="779439"/>
          </a:xfrm>
        </p:spPr>
        <p:txBody>
          <a:bodyPr>
            <a:noAutofit/>
          </a:bodyPr>
          <a:lstStyle/>
          <a:p>
            <a:r>
              <a:rPr lang="hu-HU" sz="2400" dirty="0" smtClean="0"/>
              <a:t>Rugalmas foglalkoztatás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6F0-9756-4783-9F4C-3C319900B81B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7992888" cy="365125"/>
          </a:xfrm>
        </p:spPr>
        <p:txBody>
          <a:bodyPr/>
          <a:lstStyle/>
          <a:p>
            <a:r>
              <a:rPr lang="hu-HU" dirty="0" err="1"/>
              <a:t>www.bvk.hu</a:t>
            </a:r>
            <a:r>
              <a:rPr lang="hu-HU" dirty="0"/>
              <a:t> – Készítette: Szalai Piroska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395536" y="1038746"/>
          <a:ext cx="8424936" cy="505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83514861"/>
              </p:ext>
            </p:extLst>
          </p:nvPr>
        </p:nvGraphicFramePr>
        <p:xfrm>
          <a:off x="2439439" y="3501008"/>
          <a:ext cx="428447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907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95536" y="259307"/>
            <a:ext cx="6291336" cy="779439"/>
          </a:xfrm>
        </p:spPr>
        <p:txBody>
          <a:bodyPr>
            <a:noAutofit/>
          </a:bodyPr>
          <a:lstStyle/>
          <a:p>
            <a:r>
              <a:rPr lang="hu-HU" sz="2400" dirty="0" smtClean="0"/>
              <a:t>Rugalmas foglalkoztatás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6F0-9756-4783-9F4C-3C319900B81B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7992888" cy="365125"/>
          </a:xfrm>
        </p:spPr>
        <p:txBody>
          <a:bodyPr/>
          <a:lstStyle/>
          <a:p>
            <a:r>
              <a:rPr lang="hu-HU" dirty="0" err="1"/>
              <a:t>www.bvk.hu</a:t>
            </a:r>
            <a:r>
              <a:rPr lang="hu-HU" dirty="0"/>
              <a:t> – Készítette: Szalai Piroska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63499429"/>
              </p:ext>
            </p:extLst>
          </p:nvPr>
        </p:nvGraphicFramePr>
        <p:xfrm>
          <a:off x="2439439" y="3501008"/>
          <a:ext cx="428447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1" y="2755354"/>
            <a:ext cx="2266950" cy="34099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15" y="3170749"/>
            <a:ext cx="2376000" cy="298856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10" y="591212"/>
            <a:ext cx="2381250" cy="31242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15" y="734017"/>
            <a:ext cx="2268000" cy="29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95536" y="259307"/>
            <a:ext cx="6291336" cy="779439"/>
          </a:xfrm>
        </p:spPr>
        <p:txBody>
          <a:bodyPr>
            <a:noAutofit/>
          </a:bodyPr>
          <a:lstStyle/>
          <a:p>
            <a:r>
              <a:rPr lang="hu-HU" sz="2400" dirty="0" smtClean="0"/>
              <a:t>Rugalmas foglalkoztatás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6F0-9756-4783-9F4C-3C319900B81B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7992888" cy="365125"/>
          </a:xfrm>
        </p:spPr>
        <p:txBody>
          <a:bodyPr/>
          <a:lstStyle/>
          <a:p>
            <a:r>
              <a:rPr lang="hu-HU" dirty="0" err="1"/>
              <a:t>www.bvk.hu</a:t>
            </a:r>
            <a:r>
              <a:rPr lang="hu-HU" dirty="0"/>
              <a:t> – Készítette: Szalai Piroska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96602"/>
            <a:ext cx="7909918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95536" y="259307"/>
            <a:ext cx="6291336" cy="779439"/>
          </a:xfrm>
        </p:spPr>
        <p:txBody>
          <a:bodyPr>
            <a:noAutofit/>
          </a:bodyPr>
          <a:lstStyle/>
          <a:p>
            <a:r>
              <a:rPr lang="hu-HU" sz="2400" dirty="0" smtClean="0"/>
              <a:t>Rugalmas foglalkoztatás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6F0-9756-4783-9F4C-3C319900B81B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7992888" cy="365125"/>
          </a:xfrm>
        </p:spPr>
        <p:txBody>
          <a:bodyPr/>
          <a:lstStyle/>
          <a:p>
            <a:r>
              <a:rPr lang="hu-HU" dirty="0" err="1"/>
              <a:t>www.bvk.hu</a:t>
            </a:r>
            <a:r>
              <a:rPr lang="hu-HU" dirty="0"/>
              <a:t> – Készítette: Szalai Piroska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352000" cy="27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6291336" cy="778098"/>
          </a:xfrm>
        </p:spPr>
        <p:txBody>
          <a:bodyPr>
            <a:noAutofit/>
          </a:bodyPr>
          <a:lstStyle/>
          <a:p>
            <a:r>
              <a:rPr lang="hu-HU" sz="2400" dirty="0" smtClean="0"/>
              <a:t>Rugalmas foglalkoztatás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6F0-9756-4783-9F4C-3C319900B81B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7632848" cy="365125"/>
          </a:xfrm>
        </p:spPr>
        <p:txBody>
          <a:bodyPr/>
          <a:lstStyle/>
          <a:p>
            <a:pPr algn="l"/>
            <a:r>
              <a:rPr lang="hu-HU" smtClean="0"/>
              <a:t>www.bvk.hu – Készítette: Szalai Piroska</a:t>
            </a:r>
            <a:endParaRPr lang="hu-HU" dirty="0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395536" y="4567260"/>
            <a:ext cx="8424936" cy="117705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Köszönöm a megtisztelő figyelmüket!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hu-HU" sz="24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zalai.piroska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@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bvk.hu</a:t>
            </a:r>
            <a:endParaRPr lang="hu-HU" sz="2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www.trinda.net/blog/wp-content/uploads/smiley-chart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86" y="2268630"/>
            <a:ext cx="325183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BVK bemutató sab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VK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3684</TotalTime>
  <Words>199</Words>
  <Application>Microsoft Office PowerPoint</Application>
  <PresentationFormat>Diavetítés a képernyőre (4:3 oldalarány)</PresentationFormat>
  <Paragraphs>59</Paragraphs>
  <Slides>8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BVK bemutató sablon</vt:lpstr>
      <vt:lpstr>Családbarát rugalmas foglalkoztatás itthon és az Európai Unióban</vt:lpstr>
      <vt:lpstr>Rugalmas foglalkoztatás</vt:lpstr>
      <vt:lpstr>Rugalmas foglalkoztatás</vt:lpstr>
      <vt:lpstr>Rugalmas foglalkoztatás</vt:lpstr>
      <vt:lpstr>Rugalmas foglalkoztatás</vt:lpstr>
      <vt:lpstr>Rugalmas foglalkoztatás</vt:lpstr>
      <vt:lpstr>Rugalmas foglalkoztatás</vt:lpstr>
      <vt:lpstr>Rugalmas foglalkoztatás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Cristine</dc:creator>
  <cp:lastModifiedBy>Tamas</cp:lastModifiedBy>
  <cp:revision>233</cp:revision>
  <cp:lastPrinted>2017-01-23T22:08:11Z</cp:lastPrinted>
  <dcterms:created xsi:type="dcterms:W3CDTF">2014-10-15T08:52:29Z</dcterms:created>
  <dcterms:modified xsi:type="dcterms:W3CDTF">2017-01-24T06:30:07Z</dcterms:modified>
</cp:coreProperties>
</file>